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3"/>
  </p:handoutMasterIdLst>
  <p:sldIdLst>
    <p:sldId id="256" r:id="rId2"/>
    <p:sldId id="257" r:id="rId3"/>
    <p:sldId id="269" r:id="rId4"/>
    <p:sldId id="270" r:id="rId5"/>
    <p:sldId id="274" r:id="rId6"/>
    <p:sldId id="271" r:id="rId7"/>
    <p:sldId id="272" r:id="rId8"/>
    <p:sldId id="273" r:id="rId9"/>
    <p:sldId id="275" r:id="rId10"/>
    <p:sldId id="276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1EDA7862-9B9E-46FB-A201-0D3F97BBC2A8}">
          <p14:sldIdLst>
            <p14:sldId id="256"/>
          </p14:sldIdLst>
        </p14:section>
        <p14:section name="identity" id="{EAC074F0-A1B4-49BD-B1F1-8506AE43FD36}">
          <p14:sldIdLst>
            <p14:sldId id="257"/>
            <p14:sldId id="269"/>
            <p14:sldId id="270"/>
            <p14:sldId id="274"/>
            <p14:sldId id="271"/>
            <p14:sldId id="272"/>
            <p14:sldId id="273"/>
            <p14:sldId id="275"/>
            <p14:sldId id="276"/>
            <p14:sldId id="277"/>
          </p14:sldIdLst>
        </p14:section>
        <p14:section name="preliminary" id="{448F7A4E-DD53-4AF3-AB61-496986E5AB86}">
          <p14:sldIdLst/>
        </p14:section>
        <p14:section name="IDENTIFICATION OF PROBLEM" id="{0A118D78-EB13-4149-BD1E-DDAB0A1BEFAD}">
          <p14:sldIdLst/>
        </p14:section>
        <p14:section name="PROBLEM STATEMENT" id="{B7DF60E9-0A0B-4D3F-8245-46A96C1BF891}">
          <p14:sldIdLst/>
        </p14:section>
        <p14:section name="PROBLEM SCOPE" id="{7A3B7869-E904-46AA-820D-8D1E15364B0E}">
          <p14:sldIdLst/>
        </p14:section>
        <p14:section name="RESEARCH PURPOSES" id="{B649D271-D43C-4B9C-8D8A-878FBC10685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530"/>
    <a:srgbClr val="59BDF5"/>
    <a:srgbClr val="2899D8"/>
    <a:srgbClr val="1C232C"/>
    <a:srgbClr val="181E26"/>
    <a:srgbClr val="42A7DD"/>
    <a:srgbClr val="252D3B"/>
    <a:srgbClr val="252E3A"/>
    <a:srgbClr val="262F3E"/>
    <a:srgbClr val="4AB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37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7" d="100"/>
          <a:sy n="57" d="100"/>
        </p:scale>
        <p:origin x="27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E2FB9-BF25-45FA-BDA4-619C9F1DEB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9FB3B0-EEEF-4CE9-CDF5-3D38CF379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44874-7B2B-4C3E-9E48-01D0EEA8E15D}" type="datetimeFigureOut">
              <a:rPr lang="en-ID" smtClean="0"/>
              <a:t>06/06/2025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D5BD73-125A-E77B-A7C1-17FEB3DA2E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5A7B8-A1FA-02DF-29E4-7C19FE77DE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FA6BD-1143-4879-83D8-1C9AE60D680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100591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4B85673-56C5-B267-8FBB-0C3A6D32E2FD}"/>
              </a:ext>
            </a:extLst>
          </p:cNvPr>
          <p:cNvSpPr txBox="1"/>
          <p:nvPr userDrawn="1"/>
        </p:nvSpPr>
        <p:spPr>
          <a:xfrm>
            <a:off x="1903991" y="1613119"/>
            <a:ext cx="8384025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spc="300" dirty="0">
                <a:solidFill>
                  <a:srgbClr val="1C232C"/>
                </a:solidFill>
                <a:latin typeface="Century Gothic" panose="020B0502020202020204" pitchFamily="34" charset="0"/>
              </a:rPr>
              <a:t>UNIVERSITY</a:t>
            </a:r>
          </a:p>
          <a:p>
            <a:pPr algn="ctr"/>
            <a:r>
              <a:rPr lang="en-US" sz="11500" b="1" spc="300" dirty="0">
                <a:solidFill>
                  <a:srgbClr val="1C232C"/>
                </a:solidFill>
                <a:latin typeface="Century Gothic" panose="020B0502020202020204" pitchFamily="34" charset="0"/>
              </a:rPr>
              <a:t>NAME</a:t>
            </a:r>
            <a:endParaRPr lang="en-ID" sz="11500" b="1" spc="300" dirty="0">
              <a:solidFill>
                <a:srgbClr val="1C232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208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E66F-ADAA-3A57-8249-3FEA2DF00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B7B719-E6D2-C360-6182-F4589BD2C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B3D2E-7DF0-60EE-3C93-74EA4F184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259F-EB70-4F94-87B5-5ED61F5B4E50}" type="datetimeFigureOut">
              <a:rPr lang="en-ID" smtClean="0"/>
              <a:t>06/06/2025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16575-6265-284E-A646-DE3EA84EB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901BB-010E-5C52-50DC-E02DD82F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20C27-60DA-4E7C-95C7-75C4BD20E64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0537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132877-4ED4-17E0-60F2-1071B2698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7FFD35-C580-2650-D1CF-04A4F438A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A46F8-944E-7553-F965-C178BD09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259F-EB70-4F94-87B5-5ED61F5B4E50}" type="datetimeFigureOut">
              <a:rPr lang="en-ID" smtClean="0"/>
              <a:t>06/06/2025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CD4C2-ADC4-B810-A767-94BE89B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3308-F370-CBB9-722B-6024C9E9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20C27-60DA-4E7C-95C7-75C4BD20E64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153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limin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950AAD7A-072F-2BDA-BCE5-AF44197FC187}"/>
              </a:ext>
            </a:extLst>
          </p:cNvPr>
          <p:cNvSpPr txBox="1"/>
          <p:nvPr userDrawn="1"/>
        </p:nvSpPr>
        <p:spPr>
          <a:xfrm>
            <a:off x="1637893" y="2497976"/>
            <a:ext cx="891622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spc="300" dirty="0">
                <a:solidFill>
                  <a:srgbClr val="1C232C"/>
                </a:solidFill>
                <a:latin typeface="Century Gothic" panose="020B0502020202020204" pitchFamily="34" charset="0"/>
              </a:rPr>
              <a:t>PELIMINARY</a:t>
            </a:r>
            <a:endParaRPr lang="en-ID" sz="11500" b="1" spc="300" dirty="0">
              <a:solidFill>
                <a:srgbClr val="1C232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2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NTIFICATION OF 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C7FB3D-28E9-75CF-7689-571E9F1AD9A1}"/>
              </a:ext>
            </a:extLst>
          </p:cNvPr>
          <p:cNvSpPr txBox="1"/>
          <p:nvPr userDrawn="1"/>
        </p:nvSpPr>
        <p:spPr>
          <a:xfrm>
            <a:off x="206413" y="1613119"/>
            <a:ext cx="11779187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spc="300" dirty="0">
                <a:solidFill>
                  <a:srgbClr val="1C232C"/>
                </a:solidFill>
                <a:latin typeface="Century Gothic" panose="020B0502020202020204" pitchFamily="34" charset="0"/>
              </a:rPr>
              <a:t>IDENTIFICATION</a:t>
            </a:r>
          </a:p>
          <a:p>
            <a:pPr algn="ctr"/>
            <a:r>
              <a:rPr lang="en-US" sz="11500" b="1" spc="300" dirty="0">
                <a:solidFill>
                  <a:srgbClr val="1C232C"/>
                </a:solidFill>
                <a:latin typeface="Century Gothic" panose="020B0502020202020204" pitchFamily="34" charset="0"/>
              </a:rPr>
              <a:t>OF PROBLEM</a:t>
            </a:r>
            <a:endParaRPr lang="en-ID" sz="11500" b="1" spc="300" dirty="0">
              <a:solidFill>
                <a:srgbClr val="1C232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79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B8CF75-DA0F-0BB3-6F98-06ACF9B3E4F7}"/>
              </a:ext>
            </a:extLst>
          </p:cNvPr>
          <p:cNvSpPr txBox="1"/>
          <p:nvPr userDrawn="1"/>
        </p:nvSpPr>
        <p:spPr>
          <a:xfrm>
            <a:off x="1997771" y="1613119"/>
            <a:ext cx="8196475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spc="300" dirty="0">
                <a:solidFill>
                  <a:srgbClr val="1C232C"/>
                </a:solidFill>
                <a:latin typeface="Century Gothic" panose="020B0502020202020204" pitchFamily="34" charset="0"/>
              </a:rPr>
              <a:t>PROBLEM</a:t>
            </a:r>
          </a:p>
          <a:p>
            <a:pPr algn="ctr"/>
            <a:r>
              <a:rPr lang="en-US" sz="11500" b="1" spc="300" dirty="0">
                <a:solidFill>
                  <a:srgbClr val="1C232C"/>
                </a:solidFill>
                <a:latin typeface="Century Gothic" panose="020B0502020202020204" pitchFamily="34" charset="0"/>
              </a:rPr>
              <a:t>STATEMENT</a:t>
            </a:r>
            <a:endParaRPr lang="en-ID" sz="11500" b="1" spc="300" dirty="0">
              <a:solidFill>
                <a:srgbClr val="1C232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220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8044C10-2AEE-6CC5-6921-9ACC38E380F1}"/>
              </a:ext>
            </a:extLst>
          </p:cNvPr>
          <p:cNvSpPr txBox="1"/>
          <p:nvPr userDrawn="1"/>
        </p:nvSpPr>
        <p:spPr>
          <a:xfrm>
            <a:off x="2609316" y="1613119"/>
            <a:ext cx="6973384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spc="300" dirty="0">
                <a:solidFill>
                  <a:srgbClr val="1C232C"/>
                </a:solidFill>
                <a:latin typeface="Century Gothic" panose="020B0502020202020204" pitchFamily="34" charset="0"/>
              </a:rPr>
              <a:t>PROBLEM</a:t>
            </a:r>
          </a:p>
          <a:p>
            <a:pPr algn="ctr"/>
            <a:r>
              <a:rPr lang="en-US" sz="11500" b="1" spc="300" dirty="0">
                <a:solidFill>
                  <a:srgbClr val="1C232C"/>
                </a:solidFill>
                <a:latin typeface="Century Gothic" panose="020B0502020202020204" pitchFamily="34" charset="0"/>
              </a:rPr>
              <a:t>SCOPE</a:t>
            </a:r>
            <a:endParaRPr lang="en-ID" sz="11500" b="1" spc="300" dirty="0">
              <a:solidFill>
                <a:srgbClr val="1C232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676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FA761D2-5163-0B18-C61A-BFBCAFCCDC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70822" y="961555"/>
            <a:ext cx="4934890" cy="4934890"/>
          </a:xfrm>
          <a:custGeom>
            <a:avLst/>
            <a:gdLst>
              <a:gd name="connsiteX0" fmla="*/ 2467445 w 4934890"/>
              <a:gd name="connsiteY0" fmla="*/ 1194283 h 4934890"/>
              <a:gd name="connsiteX1" fmla="*/ 1194283 w 4934890"/>
              <a:gd name="connsiteY1" fmla="*/ 2467445 h 4934890"/>
              <a:gd name="connsiteX2" fmla="*/ 2467445 w 4934890"/>
              <a:gd name="connsiteY2" fmla="*/ 3740607 h 4934890"/>
              <a:gd name="connsiteX3" fmla="*/ 3740607 w 4934890"/>
              <a:gd name="connsiteY3" fmla="*/ 2467445 h 4934890"/>
              <a:gd name="connsiteX4" fmla="*/ 2467445 w 4934890"/>
              <a:gd name="connsiteY4" fmla="*/ 1194283 h 4934890"/>
              <a:gd name="connsiteX5" fmla="*/ 2467445 w 4934890"/>
              <a:gd name="connsiteY5" fmla="*/ 0 h 4934890"/>
              <a:gd name="connsiteX6" fmla="*/ 4934890 w 4934890"/>
              <a:gd name="connsiteY6" fmla="*/ 2467445 h 4934890"/>
              <a:gd name="connsiteX7" fmla="*/ 2467445 w 4934890"/>
              <a:gd name="connsiteY7" fmla="*/ 4934890 h 4934890"/>
              <a:gd name="connsiteX8" fmla="*/ 0 w 4934890"/>
              <a:gd name="connsiteY8" fmla="*/ 2467445 h 4934890"/>
              <a:gd name="connsiteX9" fmla="*/ 2467445 w 4934890"/>
              <a:gd name="connsiteY9" fmla="*/ 0 h 4934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34890" h="4934890">
                <a:moveTo>
                  <a:pt x="2467445" y="1194283"/>
                </a:moveTo>
                <a:cubicBezTo>
                  <a:pt x="1764297" y="1194283"/>
                  <a:pt x="1194283" y="1764298"/>
                  <a:pt x="1194283" y="2467445"/>
                </a:cubicBezTo>
                <a:cubicBezTo>
                  <a:pt x="1194283" y="3170593"/>
                  <a:pt x="1764297" y="3740607"/>
                  <a:pt x="2467445" y="3740607"/>
                </a:cubicBezTo>
                <a:cubicBezTo>
                  <a:pt x="3170593" y="3740607"/>
                  <a:pt x="3740607" y="3170593"/>
                  <a:pt x="3740607" y="2467445"/>
                </a:cubicBezTo>
                <a:cubicBezTo>
                  <a:pt x="3740607" y="1764298"/>
                  <a:pt x="3170593" y="1194283"/>
                  <a:pt x="2467445" y="1194283"/>
                </a:cubicBezTo>
                <a:close/>
                <a:moveTo>
                  <a:pt x="2467445" y="0"/>
                </a:moveTo>
                <a:cubicBezTo>
                  <a:pt x="3830177" y="0"/>
                  <a:pt x="4934890" y="1104713"/>
                  <a:pt x="4934890" y="2467445"/>
                </a:cubicBezTo>
                <a:cubicBezTo>
                  <a:pt x="4934890" y="3830177"/>
                  <a:pt x="3830177" y="4934890"/>
                  <a:pt x="2467445" y="4934890"/>
                </a:cubicBezTo>
                <a:cubicBezTo>
                  <a:pt x="1104713" y="4934890"/>
                  <a:pt x="0" y="3830177"/>
                  <a:pt x="0" y="2467445"/>
                </a:cubicBezTo>
                <a:cubicBezTo>
                  <a:pt x="0" y="1104713"/>
                  <a:pt x="1104713" y="0"/>
                  <a:pt x="24674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64328-B3C8-3DA7-E9CC-AA084A508B1B}"/>
              </a:ext>
            </a:extLst>
          </p:cNvPr>
          <p:cNvSpPr txBox="1"/>
          <p:nvPr userDrawn="1"/>
        </p:nvSpPr>
        <p:spPr>
          <a:xfrm>
            <a:off x="2222195" y="1613119"/>
            <a:ext cx="7747634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spc="300" dirty="0">
                <a:solidFill>
                  <a:srgbClr val="1C232C"/>
                </a:solidFill>
                <a:latin typeface="Century Gothic" panose="020B0502020202020204" pitchFamily="34" charset="0"/>
              </a:rPr>
              <a:t>RESEARCH</a:t>
            </a:r>
          </a:p>
          <a:p>
            <a:pPr algn="ctr"/>
            <a:r>
              <a:rPr lang="en-US" sz="11500" b="1" spc="300" dirty="0">
                <a:solidFill>
                  <a:srgbClr val="1C232C"/>
                </a:solidFill>
                <a:latin typeface="Century Gothic" panose="020B0502020202020204" pitchFamily="34" charset="0"/>
              </a:rPr>
              <a:t>PURPOSES</a:t>
            </a:r>
            <a:endParaRPr lang="en-ID" sz="11500" b="1" spc="300" dirty="0">
              <a:solidFill>
                <a:srgbClr val="1C232C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63B8A1E-69EC-C290-02B7-692D7D95D8E9}"/>
              </a:ext>
            </a:extLst>
          </p:cNvPr>
          <p:cNvSpPr/>
          <p:nvPr userDrawn="1"/>
        </p:nvSpPr>
        <p:spPr>
          <a:xfrm>
            <a:off x="1" y="5581935"/>
            <a:ext cx="1276064" cy="1276064"/>
          </a:xfrm>
          <a:custGeom>
            <a:avLst/>
            <a:gdLst>
              <a:gd name="connsiteX0" fmla="*/ 0 w 1276064"/>
              <a:gd name="connsiteY0" fmla="*/ 0 h 1276064"/>
              <a:gd name="connsiteX1" fmla="*/ 130469 w 1276064"/>
              <a:gd name="connsiteY1" fmla="*/ 6588 h 1276064"/>
              <a:gd name="connsiteX2" fmla="*/ 1270268 w 1276064"/>
              <a:gd name="connsiteY2" fmla="*/ 1153646 h 1276064"/>
              <a:gd name="connsiteX3" fmla="*/ 1276064 w 1276064"/>
              <a:gd name="connsiteY3" fmla="*/ 1276064 h 1276064"/>
              <a:gd name="connsiteX4" fmla="*/ 883995 w 1276064"/>
              <a:gd name="connsiteY4" fmla="*/ 1276064 h 1276064"/>
              <a:gd name="connsiteX5" fmla="*/ 868178 w 1276064"/>
              <a:gd name="connsiteY5" fmla="*/ 1108723 h 1276064"/>
              <a:gd name="connsiteX6" fmla="*/ 90383 w 1276064"/>
              <a:gd name="connsiteY6" fmla="*/ 396633 h 1276064"/>
              <a:gd name="connsiteX7" fmla="*/ 0 w 1276064"/>
              <a:gd name="connsiteY7" fmla="*/ 392069 h 12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6064" h="1276064">
                <a:moveTo>
                  <a:pt x="0" y="0"/>
                </a:moveTo>
                <a:lnTo>
                  <a:pt x="130469" y="6588"/>
                </a:lnTo>
                <a:cubicBezTo>
                  <a:pt x="733717" y="67852"/>
                  <a:pt x="1212746" y="549301"/>
                  <a:pt x="1270268" y="1153646"/>
                </a:cubicBezTo>
                <a:lnTo>
                  <a:pt x="1276064" y="1276064"/>
                </a:lnTo>
                <a:lnTo>
                  <a:pt x="883995" y="1276064"/>
                </a:lnTo>
                <a:lnTo>
                  <a:pt x="868178" y="1108723"/>
                </a:lnTo>
                <a:cubicBezTo>
                  <a:pt x="795502" y="729422"/>
                  <a:pt x="480423" y="436245"/>
                  <a:pt x="90383" y="396633"/>
                </a:cubicBezTo>
                <a:lnTo>
                  <a:pt x="0" y="392069"/>
                </a:lnTo>
                <a:close/>
              </a:path>
            </a:pathLst>
          </a:custGeom>
          <a:gradFill>
            <a:gsLst>
              <a:gs pos="82000">
                <a:srgbClr val="59BDF5"/>
              </a:gs>
              <a:gs pos="0">
                <a:srgbClr val="2899D8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1214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26A05-5873-C233-7E81-7131DB1C7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259F-EB70-4F94-87B5-5ED61F5B4E50}" type="datetimeFigureOut">
              <a:rPr lang="en-ID" smtClean="0"/>
              <a:t>06/06/2025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D3152-5428-5041-6C8D-8011776D7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64505-45DA-EDB1-5D7D-A7568CA5D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20C27-60DA-4E7C-95C7-75C4BD20E64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0421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DCE4-7D78-B451-CB35-E0C7747C7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4BEFE-CF73-C240-160B-532CB6348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6EFD9-8512-E0E7-64EC-68552CAFB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E61FB-B877-EBB9-7916-D852516E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259F-EB70-4F94-87B5-5ED61F5B4E50}" type="datetimeFigureOut">
              <a:rPr lang="en-ID" smtClean="0"/>
              <a:t>06/06/2025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CFEFE-9B8C-6D92-565F-3AADB3137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7F185-C29A-8470-EC42-01B55CEBB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20C27-60DA-4E7C-95C7-75C4BD20E64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6888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4B6FD-3AD5-4604-562F-47F251085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FBF88-FB3F-EDE4-A82E-2AC5FC35A1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42192-095A-CD75-F98A-DFAA84DEF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438AC-7595-6F49-59C4-0C56A6F96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259F-EB70-4F94-87B5-5ED61F5B4E50}" type="datetimeFigureOut">
              <a:rPr lang="en-ID" smtClean="0"/>
              <a:t>06/06/2025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01CE7-81AA-776A-B672-E71F4C6BB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CA230-F37C-5A23-8405-D90C13D79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20C27-60DA-4E7C-95C7-75C4BD20E64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7128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0F23FE-1600-7BD8-24AE-990B8C3E2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2A333-100D-F617-45C4-AB8645D2C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B4A1F-92FE-D426-C01B-68E0B0491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259F-EB70-4F94-87B5-5ED61F5B4E50}" type="datetimeFigureOut">
              <a:rPr lang="en-ID" smtClean="0"/>
              <a:t>06/06/2025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2EBA7-D9DF-0CF5-9ED6-D66C7F4D3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7DF2-4DC6-52AD-0FA1-EF7429297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20C27-60DA-4E7C-95C7-75C4BD20E64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0869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g"/><Relationship Id="rId7" Type="http://schemas.openxmlformats.org/officeDocument/2006/relationships/image" Target="../media/image15.jpeg"/><Relationship Id="rId12" Type="http://schemas.openxmlformats.org/officeDocument/2006/relationships/image" Target="../media/image1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image" Target="../media/image18.jpeg"/><Relationship Id="rId5" Type="http://schemas.openxmlformats.org/officeDocument/2006/relationships/image" Target="../media/image13.png"/><Relationship Id="rId10" Type="http://schemas.openxmlformats.org/officeDocument/2006/relationships/image" Target="../media/image17.jpeg"/><Relationship Id="rId4" Type="http://schemas.openxmlformats.org/officeDocument/2006/relationships/image" Target="../media/image12.jp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2.mp4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webp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196BCFFF-7CE0-1061-E8FB-778421657BED}"/>
              </a:ext>
            </a:extLst>
          </p:cNvPr>
          <p:cNvGrpSpPr/>
          <p:nvPr/>
        </p:nvGrpSpPr>
        <p:grpSpPr>
          <a:xfrm>
            <a:off x="12383942" y="2739458"/>
            <a:ext cx="4987263" cy="2032229"/>
            <a:chOff x="6107084" y="2643922"/>
            <a:chExt cx="4987263" cy="203222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559BA3C-E769-0C54-BC0E-67EF1119BA10}"/>
                </a:ext>
              </a:extLst>
            </p:cNvPr>
            <p:cNvSpPr txBox="1"/>
            <p:nvPr/>
          </p:nvSpPr>
          <p:spPr>
            <a:xfrm>
              <a:off x="7083313" y="2947012"/>
              <a:ext cx="401103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4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JOHN DOE</a:t>
              </a:r>
              <a:endParaRPr lang="en-ID" sz="54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FBCB4C-F834-630A-E28B-8ACC81DD0631}"/>
                </a:ext>
              </a:extLst>
            </p:cNvPr>
            <p:cNvSpPr txBox="1"/>
            <p:nvPr/>
          </p:nvSpPr>
          <p:spPr>
            <a:xfrm>
              <a:off x="6107084" y="3845154"/>
              <a:ext cx="498726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ID" sz="12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Sed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ut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perspiciatis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unde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omnis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iste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natus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error sit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voluptatem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accusantium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doloremque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laudantium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totam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rem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aperiam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eaque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ipsa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quae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ab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illo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inventore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veritatis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et quasi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architecto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beatae vitae dicta sunt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explicabo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.</a:t>
              </a:r>
              <a:endParaRPr lang="en-ID" sz="1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F7EA28D-CB22-3F57-B96E-8787B488F511}"/>
                </a:ext>
              </a:extLst>
            </p:cNvPr>
            <p:cNvSpPr txBox="1"/>
            <p:nvPr/>
          </p:nvSpPr>
          <p:spPr>
            <a:xfrm>
              <a:off x="9037374" y="2643922"/>
              <a:ext cx="2056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HI, MY NAME IS</a:t>
              </a:r>
              <a:endParaRPr lang="en-ID" sz="2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006C906-2385-D23B-3039-781CEFEB7E42}"/>
              </a:ext>
            </a:extLst>
          </p:cNvPr>
          <p:cNvGrpSpPr/>
          <p:nvPr/>
        </p:nvGrpSpPr>
        <p:grpSpPr>
          <a:xfrm>
            <a:off x="-317499" y="0"/>
            <a:ext cx="12509500" cy="6858000"/>
            <a:chOff x="4764505" y="0"/>
            <a:chExt cx="7427495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52940F-F34A-E35C-ED97-B1B0DCB9B64A}"/>
                </a:ext>
              </a:extLst>
            </p:cNvPr>
            <p:cNvSpPr/>
            <p:nvPr/>
          </p:nvSpPr>
          <p:spPr>
            <a:xfrm flipH="1">
              <a:off x="4764505" y="0"/>
              <a:ext cx="7427495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252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2C813B5-1D68-A94B-EBD1-07E78CFF103E}"/>
                </a:ext>
              </a:extLst>
            </p:cNvPr>
            <p:cNvSpPr/>
            <p:nvPr/>
          </p:nvSpPr>
          <p:spPr>
            <a:xfrm flipH="1">
              <a:off x="6324600" y="0"/>
              <a:ext cx="5867400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2A7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A7C0238-7354-ABD4-F072-3032239BB146}"/>
                </a:ext>
              </a:extLst>
            </p:cNvPr>
            <p:cNvSpPr/>
            <p:nvPr/>
          </p:nvSpPr>
          <p:spPr>
            <a:xfrm flipH="1">
              <a:off x="7587916" y="0"/>
              <a:ext cx="4604084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A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43DBF1B-41D1-69F9-89F9-2E0D84F61CCC}"/>
              </a:ext>
            </a:extLst>
          </p:cNvPr>
          <p:cNvGrpSpPr/>
          <p:nvPr/>
        </p:nvGrpSpPr>
        <p:grpSpPr>
          <a:xfrm>
            <a:off x="-7571872" y="0"/>
            <a:ext cx="7427495" cy="6858000"/>
            <a:chOff x="-7571872" y="0"/>
            <a:chExt cx="7427495" cy="68580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AC67340-51BF-344C-4C69-469C6C89CA68}"/>
                </a:ext>
              </a:extLst>
            </p:cNvPr>
            <p:cNvGrpSpPr/>
            <p:nvPr/>
          </p:nvGrpSpPr>
          <p:grpSpPr>
            <a:xfrm flipH="1" flipV="1">
              <a:off x="-7571872" y="0"/>
              <a:ext cx="7427495" cy="6858000"/>
              <a:chOff x="4764505" y="0"/>
              <a:chExt cx="7427495" cy="6858000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1C1869D-7B8E-1A64-BAA8-1EF78FEE2013}"/>
                  </a:ext>
                </a:extLst>
              </p:cNvPr>
              <p:cNvSpPr/>
              <p:nvPr/>
            </p:nvSpPr>
            <p:spPr>
              <a:xfrm flipH="1">
                <a:off x="4764505" y="0"/>
                <a:ext cx="7427495" cy="6858000"/>
              </a:xfrm>
              <a:custGeom>
                <a:avLst/>
                <a:gdLst>
                  <a:gd name="connsiteX0" fmla="*/ 5867400 w 5867400"/>
                  <a:gd name="connsiteY0" fmla="*/ 0 h 6858000"/>
                  <a:gd name="connsiteX1" fmla="*/ 0 w 5867400"/>
                  <a:gd name="connsiteY1" fmla="*/ 0 h 6858000"/>
                  <a:gd name="connsiteX2" fmla="*/ 0 w 5867400"/>
                  <a:gd name="connsiteY2" fmla="*/ 6858000 h 6858000"/>
                  <a:gd name="connsiteX3" fmla="*/ 4152900 w 5867400"/>
                  <a:gd name="connsiteY3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67400" h="6858000">
                    <a:moveTo>
                      <a:pt x="5867400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4152900" y="6858000"/>
                    </a:lnTo>
                    <a:close/>
                  </a:path>
                </a:pathLst>
              </a:custGeom>
              <a:solidFill>
                <a:srgbClr val="252E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6FCB6E7-4398-62AE-0101-D86CB82B289E}"/>
                  </a:ext>
                </a:extLst>
              </p:cNvPr>
              <p:cNvSpPr/>
              <p:nvPr/>
            </p:nvSpPr>
            <p:spPr>
              <a:xfrm flipH="1">
                <a:off x="6324600" y="0"/>
                <a:ext cx="5867400" cy="6858000"/>
              </a:xfrm>
              <a:custGeom>
                <a:avLst/>
                <a:gdLst>
                  <a:gd name="connsiteX0" fmla="*/ 5867400 w 5867400"/>
                  <a:gd name="connsiteY0" fmla="*/ 0 h 6858000"/>
                  <a:gd name="connsiteX1" fmla="*/ 0 w 5867400"/>
                  <a:gd name="connsiteY1" fmla="*/ 0 h 6858000"/>
                  <a:gd name="connsiteX2" fmla="*/ 0 w 5867400"/>
                  <a:gd name="connsiteY2" fmla="*/ 6858000 h 6858000"/>
                  <a:gd name="connsiteX3" fmla="*/ 4152900 w 5867400"/>
                  <a:gd name="connsiteY3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67400" h="6858000">
                    <a:moveTo>
                      <a:pt x="5867400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4152900" y="6858000"/>
                    </a:lnTo>
                    <a:close/>
                  </a:path>
                </a:pathLst>
              </a:custGeom>
              <a:solidFill>
                <a:srgbClr val="42A7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D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F32F295-9AE7-E351-233F-152BD4E3283E}"/>
                  </a:ext>
                </a:extLst>
              </p:cNvPr>
              <p:cNvSpPr/>
              <p:nvPr/>
            </p:nvSpPr>
            <p:spPr>
              <a:xfrm flipH="1">
                <a:off x="7587916" y="0"/>
                <a:ext cx="4604084" cy="6858000"/>
              </a:xfrm>
              <a:custGeom>
                <a:avLst/>
                <a:gdLst>
                  <a:gd name="connsiteX0" fmla="*/ 5867400 w 5867400"/>
                  <a:gd name="connsiteY0" fmla="*/ 0 h 6858000"/>
                  <a:gd name="connsiteX1" fmla="*/ 0 w 5867400"/>
                  <a:gd name="connsiteY1" fmla="*/ 0 h 6858000"/>
                  <a:gd name="connsiteX2" fmla="*/ 0 w 5867400"/>
                  <a:gd name="connsiteY2" fmla="*/ 6858000 h 6858000"/>
                  <a:gd name="connsiteX3" fmla="*/ 4152900 w 5867400"/>
                  <a:gd name="connsiteY3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67400" h="6858000">
                    <a:moveTo>
                      <a:pt x="5867400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4152900" y="6858000"/>
                    </a:lnTo>
                    <a:close/>
                  </a:path>
                </a:pathLst>
              </a:custGeom>
              <a:gradFill>
                <a:gsLst>
                  <a:gs pos="82000">
                    <a:srgbClr val="4AB8F5"/>
                  </a:gs>
                  <a:gs pos="32000">
                    <a:srgbClr val="42A7DD"/>
                  </a:gs>
                </a:gsLst>
                <a:lin ang="1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D"/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EFE6ABBA-7C43-FAC7-36A3-3233E8A8F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171" t="12692" r="31086" b="41153"/>
            <a:stretch/>
          </p:blipFill>
          <p:spPr>
            <a:xfrm>
              <a:off x="-6896859" y="846779"/>
              <a:ext cx="3661622" cy="601122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50000"/>
                </a:prstClr>
              </a:outerShdw>
            </a:effec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46540D8-B5BF-421B-D63E-770CC3EA4146}"/>
              </a:ext>
            </a:extLst>
          </p:cNvPr>
          <p:cNvGrpSpPr/>
          <p:nvPr/>
        </p:nvGrpSpPr>
        <p:grpSpPr>
          <a:xfrm>
            <a:off x="606784" y="597089"/>
            <a:ext cx="0" cy="5650174"/>
            <a:chOff x="608621" y="597089"/>
            <a:chExt cx="0" cy="5650174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F8AD42A-68BD-4E42-825F-4A7307270358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597089"/>
              <a:ext cx="0" cy="2046833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D548AA7-0ECB-494A-E9E8-74B14528367A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4955502"/>
              <a:ext cx="0" cy="1291761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1057DA0-73D0-44D9-FF7D-01FCA024F6F3}"/>
              </a:ext>
            </a:extLst>
          </p:cNvPr>
          <p:cNvSpPr/>
          <p:nvPr/>
        </p:nvSpPr>
        <p:spPr>
          <a:xfrm>
            <a:off x="10713929" y="5813289"/>
            <a:ext cx="768741" cy="266652"/>
          </a:xfrm>
          <a:prstGeom prst="roundRect">
            <a:avLst>
              <a:gd name="adj" fmla="val 2699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pc="300" dirty="0">
                <a:latin typeface="Century Gothic" panose="020B0502020202020204" pitchFamily="34" charset="0"/>
              </a:rPr>
              <a:t>NEXT</a:t>
            </a:r>
            <a:endParaRPr lang="en-ID" sz="1000" b="1" spc="300" dirty="0">
              <a:latin typeface="Century Gothic" panose="020B0502020202020204" pitchFamily="34" charset="0"/>
            </a:endParaRPr>
          </a:p>
        </p:txBody>
      </p:sp>
      <p:sp>
        <p:nvSpPr>
          <p:cNvPr id="9" name="Rectangle: Rounded Corners 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82F6246-D438-EC7C-C414-0251422EB270}"/>
              </a:ext>
            </a:extLst>
          </p:cNvPr>
          <p:cNvSpPr/>
          <p:nvPr/>
        </p:nvSpPr>
        <p:spPr>
          <a:xfrm>
            <a:off x="-873811" y="5813289"/>
            <a:ext cx="768741" cy="266652"/>
          </a:xfrm>
          <a:prstGeom prst="roundRect">
            <a:avLst>
              <a:gd name="adj" fmla="val 2699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pc="300" dirty="0">
                <a:latin typeface="Century Gothic" panose="020B0502020202020204" pitchFamily="34" charset="0"/>
              </a:rPr>
              <a:t>BACK</a:t>
            </a:r>
            <a:endParaRPr lang="en-ID" sz="1000" b="1" spc="300" dirty="0">
              <a:latin typeface="Century Gothic" panose="020B0502020202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8DCD717-3D76-79FD-A214-3848ACC749DD}"/>
              </a:ext>
            </a:extLst>
          </p:cNvPr>
          <p:cNvGrpSpPr/>
          <p:nvPr/>
        </p:nvGrpSpPr>
        <p:grpSpPr>
          <a:xfrm>
            <a:off x="4637362" y="2032346"/>
            <a:ext cx="6947854" cy="2125626"/>
            <a:chOff x="444223" y="2733215"/>
            <a:chExt cx="4987263" cy="180737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9C030B-6DC0-94B1-B76E-67376A798ED7}"/>
                </a:ext>
              </a:extLst>
            </p:cNvPr>
            <p:cNvSpPr txBox="1"/>
            <p:nvPr/>
          </p:nvSpPr>
          <p:spPr>
            <a:xfrm>
              <a:off x="444223" y="2733215"/>
              <a:ext cx="209674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spc="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Get</a:t>
              </a:r>
              <a:endParaRPr lang="en-ID" sz="8000" b="1" spc="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CBD6204-9353-4121-3A09-A8D11A120075}"/>
                </a:ext>
              </a:extLst>
            </p:cNvPr>
            <p:cNvSpPr txBox="1"/>
            <p:nvPr/>
          </p:nvSpPr>
          <p:spPr>
            <a:xfrm>
              <a:off x="444223" y="3519974"/>
              <a:ext cx="4987263" cy="10206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ID" sz="7200" b="1" i="1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T</a:t>
              </a:r>
              <a:r>
                <a:rPr lang="en-ID" sz="7200" b="0" i="1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o know </a:t>
              </a:r>
              <a:r>
                <a:rPr lang="en-ID" sz="7200" b="1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ME</a:t>
              </a:r>
              <a:endParaRPr lang="en-ID" sz="72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9453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00AE9-18EE-BC11-CB6C-C15383B52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9EF2364-9EFE-3095-38C7-D01FCEA5C074}"/>
              </a:ext>
            </a:extLst>
          </p:cNvPr>
          <p:cNvSpPr/>
          <p:nvPr/>
        </p:nvSpPr>
        <p:spPr>
          <a:xfrm>
            <a:off x="-6210301" y="1924928"/>
            <a:ext cx="6095999" cy="3008144"/>
          </a:xfrm>
          <a:prstGeom prst="rect">
            <a:avLst/>
          </a:prstGeom>
          <a:gradFill>
            <a:gsLst>
              <a:gs pos="88000">
                <a:srgbClr val="59BDF5"/>
              </a:gs>
              <a:gs pos="32000">
                <a:srgbClr val="2899D8"/>
              </a:gs>
            </a:gsLst>
            <a:lin ang="3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79AF8BA-8A4B-4928-3918-0005E9901A58}"/>
              </a:ext>
            </a:extLst>
          </p:cNvPr>
          <p:cNvGrpSpPr/>
          <p:nvPr/>
        </p:nvGrpSpPr>
        <p:grpSpPr>
          <a:xfrm>
            <a:off x="-5766077" y="2450845"/>
            <a:ext cx="4987263" cy="1956310"/>
            <a:chOff x="444223" y="2733215"/>
            <a:chExt cx="4987263" cy="19563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7A9648-EDF7-C8ED-0A89-A895BAB8B2C5}"/>
                </a:ext>
              </a:extLst>
            </p:cNvPr>
            <p:cNvSpPr txBox="1"/>
            <p:nvPr/>
          </p:nvSpPr>
          <p:spPr>
            <a:xfrm>
              <a:off x="444223" y="2733215"/>
              <a:ext cx="454804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PRELIMINARY</a:t>
              </a:r>
              <a:endParaRPr lang="en-ID" sz="4400" b="1" spc="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AA15EE-4E76-5D38-EF43-D5507CF2CAE4}"/>
                </a:ext>
              </a:extLst>
            </p:cNvPr>
            <p:cNvSpPr txBox="1"/>
            <p:nvPr/>
          </p:nvSpPr>
          <p:spPr>
            <a:xfrm>
              <a:off x="444223" y="3519974"/>
              <a:ext cx="498726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perspiciatis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unde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omnis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iste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natus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error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voluptatem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accusantium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doloremque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laudantium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totam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rem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aperiam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eaque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ipsa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quae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ab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illo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inventore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veritatis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et quasi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architecto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beatae vitae dicta sunt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explicabo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7CCBFB-206B-8BDB-406D-A34EEEBA2979}"/>
              </a:ext>
            </a:extLst>
          </p:cNvPr>
          <p:cNvGrpSpPr/>
          <p:nvPr/>
        </p:nvGrpSpPr>
        <p:grpSpPr>
          <a:xfrm>
            <a:off x="-5603516" y="885834"/>
            <a:ext cx="0" cy="5037694"/>
            <a:chOff x="608621" y="885834"/>
            <a:chExt cx="0" cy="503769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ACEBBF2-E1F2-99FE-ED9A-57D465A887A4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885834"/>
              <a:ext cx="0" cy="1333115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B455145-524A-0F0C-8883-5FBA35351236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4541264"/>
              <a:ext cx="0" cy="1382264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0E3CA7A-3897-944F-BBC7-C1134E02474F}"/>
              </a:ext>
            </a:extLst>
          </p:cNvPr>
          <p:cNvGrpSpPr/>
          <p:nvPr/>
        </p:nvGrpSpPr>
        <p:grpSpPr>
          <a:xfrm>
            <a:off x="-5156477" y="2733215"/>
            <a:ext cx="4987263" cy="1956310"/>
            <a:chOff x="444223" y="2733215"/>
            <a:chExt cx="4987263" cy="195631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E26131A-B6F7-87CA-BBE3-867A920CFD28}"/>
                </a:ext>
              </a:extLst>
            </p:cNvPr>
            <p:cNvSpPr txBox="1"/>
            <p:nvPr/>
          </p:nvSpPr>
          <p:spPr>
            <a:xfrm>
              <a:off x="444223" y="2733215"/>
              <a:ext cx="49872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PRESENTATION</a:t>
              </a:r>
              <a:endParaRPr lang="en-ID" sz="4400" b="1" spc="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24C7BCA-382F-61D1-17BB-2CCADABC36CB}"/>
                </a:ext>
              </a:extLst>
            </p:cNvPr>
            <p:cNvSpPr txBox="1"/>
            <p:nvPr/>
          </p:nvSpPr>
          <p:spPr>
            <a:xfrm>
              <a:off x="444223" y="3519974"/>
              <a:ext cx="498726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perspiciatis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unde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omnis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iste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natus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error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voluptatem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accusantium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doloremque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laudantium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totam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rem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aperiam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eaque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ipsa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quae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ab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illo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inventore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veritatis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et quasi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architecto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beatae vitae dicta sunt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explicabo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92E34E-84DC-E171-1E0B-6EAC63DE9C04}"/>
              </a:ext>
            </a:extLst>
          </p:cNvPr>
          <p:cNvGrpSpPr/>
          <p:nvPr/>
        </p:nvGrpSpPr>
        <p:grpSpPr>
          <a:xfrm flipH="1" flipV="1">
            <a:off x="-1" y="0"/>
            <a:ext cx="12750797" cy="6858000"/>
            <a:chOff x="4764505" y="0"/>
            <a:chExt cx="7427495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0FEE0A9-49DE-E206-1776-9644936B4ACB}"/>
                </a:ext>
              </a:extLst>
            </p:cNvPr>
            <p:cNvSpPr/>
            <p:nvPr/>
          </p:nvSpPr>
          <p:spPr>
            <a:xfrm flipH="1">
              <a:off x="4764505" y="0"/>
              <a:ext cx="7427495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252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847E430-9FBF-71EF-4A5B-4DDF8B99A5EB}"/>
                </a:ext>
              </a:extLst>
            </p:cNvPr>
            <p:cNvSpPr/>
            <p:nvPr/>
          </p:nvSpPr>
          <p:spPr>
            <a:xfrm flipH="1">
              <a:off x="6324600" y="0"/>
              <a:ext cx="5867400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2A7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B0DDFB7-8994-3D2C-93CF-3AA43037982F}"/>
                </a:ext>
              </a:extLst>
            </p:cNvPr>
            <p:cNvSpPr/>
            <p:nvPr/>
          </p:nvSpPr>
          <p:spPr>
            <a:xfrm flipH="1">
              <a:off x="7587916" y="0"/>
              <a:ext cx="4604084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gradFill>
              <a:gsLst>
                <a:gs pos="82000">
                  <a:srgbClr val="4AB8F5"/>
                </a:gs>
                <a:gs pos="32000">
                  <a:srgbClr val="42A7DD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9BB39E-4E4F-A609-BB96-6A5BF5594A07}"/>
              </a:ext>
            </a:extLst>
          </p:cNvPr>
          <p:cNvGrpSpPr/>
          <p:nvPr/>
        </p:nvGrpSpPr>
        <p:grpSpPr>
          <a:xfrm>
            <a:off x="12249933" y="23933"/>
            <a:ext cx="7427495" cy="6858000"/>
            <a:chOff x="4764505" y="0"/>
            <a:chExt cx="7427495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D68EA72-5E29-F3A5-1723-52B905E40B62}"/>
                </a:ext>
              </a:extLst>
            </p:cNvPr>
            <p:cNvSpPr/>
            <p:nvPr/>
          </p:nvSpPr>
          <p:spPr>
            <a:xfrm flipH="1">
              <a:off x="4764505" y="0"/>
              <a:ext cx="7427495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252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ED08FE4-11F6-8B64-963D-1DB1C38AA47D}"/>
                </a:ext>
              </a:extLst>
            </p:cNvPr>
            <p:cNvSpPr/>
            <p:nvPr/>
          </p:nvSpPr>
          <p:spPr>
            <a:xfrm flipH="1">
              <a:off x="6324600" y="0"/>
              <a:ext cx="5867400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2A7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FE59321-832A-80F0-12C1-5113E019C7D4}"/>
                </a:ext>
              </a:extLst>
            </p:cNvPr>
            <p:cNvSpPr/>
            <p:nvPr/>
          </p:nvSpPr>
          <p:spPr>
            <a:xfrm flipH="1">
              <a:off x="7587916" y="0"/>
              <a:ext cx="4604084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A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6F1C14A-A047-3941-5C45-1EC8096E07D6}"/>
              </a:ext>
            </a:extLst>
          </p:cNvPr>
          <p:cNvSpPr txBox="1"/>
          <p:nvPr/>
        </p:nvSpPr>
        <p:spPr>
          <a:xfrm rot="4768306">
            <a:off x="14508913" y="2193941"/>
            <a:ext cx="648374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59BDF5"/>
                </a:solidFill>
                <a:latin typeface="Century Gothic" panose="020B0502020202020204" pitchFamily="34" charset="0"/>
              </a:rPr>
              <a:t>THESIS</a:t>
            </a:r>
            <a:endParaRPr lang="en-ID" sz="16600" b="1" dirty="0">
              <a:solidFill>
                <a:srgbClr val="59BDF5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53F18B-7AFC-C051-8EF9-D1BE29D8BCD4}"/>
              </a:ext>
            </a:extLst>
          </p:cNvPr>
          <p:cNvGrpSpPr/>
          <p:nvPr/>
        </p:nvGrpSpPr>
        <p:grpSpPr>
          <a:xfrm>
            <a:off x="16819647" y="1902499"/>
            <a:ext cx="1862274" cy="1862274"/>
            <a:chOff x="8554452" y="985200"/>
            <a:chExt cx="2520000" cy="2520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6683DC8-23FA-BE03-EB81-4A299C116DAB}"/>
                </a:ext>
              </a:extLst>
            </p:cNvPr>
            <p:cNvSpPr/>
            <p:nvPr/>
          </p:nvSpPr>
          <p:spPr>
            <a:xfrm>
              <a:off x="8554452" y="985200"/>
              <a:ext cx="2520000" cy="2520000"/>
            </a:xfrm>
            <a:prstGeom prst="ellipse">
              <a:avLst/>
            </a:prstGeom>
            <a:solidFill>
              <a:srgbClr val="252E3A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8269616-80DC-0096-294A-C02465DB139D}"/>
                </a:ext>
              </a:extLst>
            </p:cNvPr>
            <p:cNvSpPr/>
            <p:nvPr/>
          </p:nvSpPr>
          <p:spPr>
            <a:xfrm>
              <a:off x="8554452" y="985200"/>
              <a:ext cx="2520000" cy="2520000"/>
            </a:xfrm>
            <a:prstGeom prst="ellipse">
              <a:avLst/>
            </a:prstGeom>
            <a:solidFill>
              <a:srgbClr val="252E3A"/>
            </a:solidFill>
            <a:ln>
              <a:noFill/>
            </a:ln>
            <a:effectLst>
              <a:innerShdw blurRad="571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UNIVERSITY</a:t>
              </a:r>
            </a:p>
            <a:p>
              <a:pPr algn="ctr"/>
              <a:r>
                <a:rPr lang="en-US" b="1" dirty="0"/>
                <a:t>LOGO</a:t>
              </a:r>
              <a:endParaRPr lang="en-ID" b="1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2B6F21E-EEF1-7A71-6A1D-04428E09BFE0}"/>
              </a:ext>
            </a:extLst>
          </p:cNvPr>
          <p:cNvSpPr txBox="1"/>
          <p:nvPr/>
        </p:nvSpPr>
        <p:spPr>
          <a:xfrm>
            <a:off x="16854552" y="4001395"/>
            <a:ext cx="1792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  <a:p>
            <a:pPr algn="ctr"/>
            <a:r>
              <a:rPr lang="en-US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NAME</a:t>
            </a:r>
            <a:endParaRPr lang="en-ID" b="1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74BF12-5BFC-54C2-22C0-1A225E533619}"/>
              </a:ext>
            </a:extLst>
          </p:cNvPr>
          <p:cNvGrpSpPr/>
          <p:nvPr/>
        </p:nvGrpSpPr>
        <p:grpSpPr>
          <a:xfrm>
            <a:off x="11590525" y="597089"/>
            <a:ext cx="0" cy="5650174"/>
            <a:chOff x="608621" y="597089"/>
            <a:chExt cx="0" cy="565017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021E138-9DB5-0A80-92CC-72DD62D2547B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597089"/>
              <a:ext cx="0" cy="2046833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FE5E546-983A-AF05-E4F8-C58D60B5A891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4955502"/>
              <a:ext cx="0" cy="1291761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: Rounded Corners 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47601E-4243-7EE3-EDDA-7BEEDBEE8EDF}"/>
              </a:ext>
            </a:extLst>
          </p:cNvPr>
          <p:cNvSpPr/>
          <p:nvPr/>
        </p:nvSpPr>
        <p:spPr>
          <a:xfrm>
            <a:off x="10713929" y="5813289"/>
            <a:ext cx="768741" cy="266652"/>
          </a:xfrm>
          <a:prstGeom prst="roundRect">
            <a:avLst>
              <a:gd name="adj" fmla="val 2699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pc="300" dirty="0">
                <a:latin typeface="Century Gothic" panose="020B0502020202020204" pitchFamily="34" charset="0"/>
              </a:rPr>
              <a:t>NEXT</a:t>
            </a:r>
            <a:endParaRPr lang="en-ID" sz="1000" b="1" spc="300" dirty="0">
              <a:latin typeface="Century Gothic" panose="020B0502020202020204" pitchFamily="34" charset="0"/>
            </a:endParaRPr>
          </a:p>
        </p:txBody>
      </p:sp>
      <p:sp>
        <p:nvSpPr>
          <p:cNvPr id="49" name="Rectangle: Rounded Corners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CB84850-D120-28C1-FDB4-AFF16C198987}"/>
              </a:ext>
            </a:extLst>
          </p:cNvPr>
          <p:cNvSpPr/>
          <p:nvPr/>
        </p:nvSpPr>
        <p:spPr>
          <a:xfrm>
            <a:off x="709331" y="5813289"/>
            <a:ext cx="768741" cy="266652"/>
          </a:xfrm>
          <a:prstGeom prst="roundRect">
            <a:avLst>
              <a:gd name="adj" fmla="val 2699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pc="300" dirty="0">
                <a:latin typeface="Century Gothic" panose="020B0502020202020204" pitchFamily="34" charset="0"/>
              </a:rPr>
              <a:t>BACK</a:t>
            </a:r>
            <a:endParaRPr lang="en-ID" sz="1000" b="1" spc="300" dirty="0"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D15B69-1710-BB82-B0E5-6EB1757C865B}"/>
              </a:ext>
            </a:extLst>
          </p:cNvPr>
          <p:cNvSpPr txBox="1"/>
          <p:nvPr/>
        </p:nvSpPr>
        <p:spPr>
          <a:xfrm>
            <a:off x="709331" y="254839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LASTLY,…</a:t>
            </a:r>
            <a:endParaRPr lang="en-ID" b="1" i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EA065C-A50C-9E17-F152-515550D92711}"/>
              </a:ext>
            </a:extLst>
          </p:cNvPr>
          <p:cNvSpPr/>
          <p:nvPr/>
        </p:nvSpPr>
        <p:spPr>
          <a:xfrm>
            <a:off x="2596100" y="850249"/>
            <a:ext cx="5582700" cy="5073279"/>
          </a:xfrm>
          <a:prstGeom prst="rect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5fba0a687a1234ea5edcc72b7e5d57b1">
            <a:hlinkClick r:id="" action="ppaction://media"/>
            <a:extLst>
              <a:ext uri="{FF2B5EF4-FFF2-40B4-BE49-F238E27FC236}">
                <a16:creationId xmlns:a16="http://schemas.microsoft.com/office/drawing/2014/main" id="{1DEBF265-05AA-9797-63E6-123B5AB25D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6311" y="995320"/>
            <a:ext cx="2710108" cy="481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77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00AE9-18EE-BC11-CB6C-C15383B52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9EF2364-9EFE-3095-38C7-D01FCEA5C074}"/>
              </a:ext>
            </a:extLst>
          </p:cNvPr>
          <p:cNvSpPr/>
          <p:nvPr/>
        </p:nvSpPr>
        <p:spPr>
          <a:xfrm>
            <a:off x="-6210301" y="1924928"/>
            <a:ext cx="6095999" cy="3008144"/>
          </a:xfrm>
          <a:prstGeom prst="rect">
            <a:avLst/>
          </a:prstGeom>
          <a:gradFill>
            <a:gsLst>
              <a:gs pos="88000">
                <a:srgbClr val="59BDF5"/>
              </a:gs>
              <a:gs pos="32000">
                <a:srgbClr val="2899D8"/>
              </a:gs>
            </a:gsLst>
            <a:lin ang="3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79AF8BA-8A4B-4928-3918-0005E9901A58}"/>
              </a:ext>
            </a:extLst>
          </p:cNvPr>
          <p:cNvGrpSpPr/>
          <p:nvPr/>
        </p:nvGrpSpPr>
        <p:grpSpPr>
          <a:xfrm>
            <a:off x="-5766077" y="2450845"/>
            <a:ext cx="4987263" cy="1956310"/>
            <a:chOff x="444223" y="2733215"/>
            <a:chExt cx="4987263" cy="19563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7A9648-EDF7-C8ED-0A89-A895BAB8B2C5}"/>
                </a:ext>
              </a:extLst>
            </p:cNvPr>
            <p:cNvSpPr txBox="1"/>
            <p:nvPr/>
          </p:nvSpPr>
          <p:spPr>
            <a:xfrm>
              <a:off x="444223" y="2733215"/>
              <a:ext cx="454804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PRELIMINARY</a:t>
              </a:r>
              <a:endParaRPr lang="en-ID" sz="4400" b="1" spc="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AA15EE-4E76-5D38-EF43-D5507CF2CAE4}"/>
                </a:ext>
              </a:extLst>
            </p:cNvPr>
            <p:cNvSpPr txBox="1"/>
            <p:nvPr/>
          </p:nvSpPr>
          <p:spPr>
            <a:xfrm>
              <a:off x="444223" y="3519974"/>
              <a:ext cx="498726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perspiciatis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unde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omnis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iste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natus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error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voluptatem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accusantium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doloremque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laudantium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totam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rem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aperiam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eaque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ipsa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quae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ab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illo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inventore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veritatis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et quasi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architecto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beatae vitae dicta sunt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explicabo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7CCBFB-206B-8BDB-406D-A34EEEBA2979}"/>
              </a:ext>
            </a:extLst>
          </p:cNvPr>
          <p:cNvGrpSpPr/>
          <p:nvPr/>
        </p:nvGrpSpPr>
        <p:grpSpPr>
          <a:xfrm>
            <a:off x="-5603516" y="885834"/>
            <a:ext cx="0" cy="5037694"/>
            <a:chOff x="608621" y="885834"/>
            <a:chExt cx="0" cy="503769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ACEBBF2-E1F2-99FE-ED9A-57D465A887A4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885834"/>
              <a:ext cx="0" cy="1333115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B455145-524A-0F0C-8883-5FBA35351236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4541264"/>
              <a:ext cx="0" cy="1382264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0E3CA7A-3897-944F-BBC7-C1134E02474F}"/>
              </a:ext>
            </a:extLst>
          </p:cNvPr>
          <p:cNvGrpSpPr/>
          <p:nvPr/>
        </p:nvGrpSpPr>
        <p:grpSpPr>
          <a:xfrm>
            <a:off x="-5156477" y="2733215"/>
            <a:ext cx="4987263" cy="1956310"/>
            <a:chOff x="444223" y="2733215"/>
            <a:chExt cx="4987263" cy="195631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E26131A-B6F7-87CA-BBE3-867A920CFD28}"/>
                </a:ext>
              </a:extLst>
            </p:cNvPr>
            <p:cNvSpPr txBox="1"/>
            <p:nvPr/>
          </p:nvSpPr>
          <p:spPr>
            <a:xfrm>
              <a:off x="444223" y="2733215"/>
              <a:ext cx="49872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PRESENTATION</a:t>
              </a:r>
              <a:endParaRPr lang="en-ID" sz="4400" b="1" spc="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24C7BCA-382F-61D1-17BB-2CCADABC36CB}"/>
                </a:ext>
              </a:extLst>
            </p:cNvPr>
            <p:cNvSpPr txBox="1"/>
            <p:nvPr/>
          </p:nvSpPr>
          <p:spPr>
            <a:xfrm>
              <a:off x="444223" y="3519974"/>
              <a:ext cx="498726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perspiciatis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unde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omnis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iste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natus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error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voluptatem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accusantium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doloremque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laudantium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totam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rem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aperiam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eaque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ipsa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quae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ab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illo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inventore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veritatis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et quasi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architecto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beatae vitae dicta sunt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explicabo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92E34E-84DC-E171-1E0B-6EAC63DE9C04}"/>
              </a:ext>
            </a:extLst>
          </p:cNvPr>
          <p:cNvGrpSpPr/>
          <p:nvPr/>
        </p:nvGrpSpPr>
        <p:grpSpPr>
          <a:xfrm flipH="1" flipV="1">
            <a:off x="-1" y="0"/>
            <a:ext cx="12750797" cy="6858000"/>
            <a:chOff x="4764505" y="0"/>
            <a:chExt cx="7427495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0FEE0A9-49DE-E206-1776-9644936B4ACB}"/>
                </a:ext>
              </a:extLst>
            </p:cNvPr>
            <p:cNvSpPr/>
            <p:nvPr/>
          </p:nvSpPr>
          <p:spPr>
            <a:xfrm flipH="1">
              <a:off x="4764505" y="0"/>
              <a:ext cx="7427495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252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847E430-9FBF-71EF-4A5B-4DDF8B99A5EB}"/>
                </a:ext>
              </a:extLst>
            </p:cNvPr>
            <p:cNvSpPr/>
            <p:nvPr/>
          </p:nvSpPr>
          <p:spPr>
            <a:xfrm flipH="1">
              <a:off x="6324600" y="0"/>
              <a:ext cx="5867400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2A7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B0DDFB7-8994-3D2C-93CF-3AA43037982F}"/>
                </a:ext>
              </a:extLst>
            </p:cNvPr>
            <p:cNvSpPr/>
            <p:nvPr/>
          </p:nvSpPr>
          <p:spPr>
            <a:xfrm flipH="1">
              <a:off x="7587916" y="0"/>
              <a:ext cx="4604084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gradFill>
              <a:gsLst>
                <a:gs pos="82000">
                  <a:srgbClr val="4AB8F5"/>
                </a:gs>
                <a:gs pos="32000">
                  <a:srgbClr val="42A7DD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9BB39E-4E4F-A609-BB96-6A5BF5594A07}"/>
              </a:ext>
            </a:extLst>
          </p:cNvPr>
          <p:cNvGrpSpPr/>
          <p:nvPr/>
        </p:nvGrpSpPr>
        <p:grpSpPr>
          <a:xfrm>
            <a:off x="12249933" y="23933"/>
            <a:ext cx="7427495" cy="6858000"/>
            <a:chOff x="4764505" y="0"/>
            <a:chExt cx="7427495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D68EA72-5E29-F3A5-1723-52B905E40B62}"/>
                </a:ext>
              </a:extLst>
            </p:cNvPr>
            <p:cNvSpPr/>
            <p:nvPr/>
          </p:nvSpPr>
          <p:spPr>
            <a:xfrm flipH="1">
              <a:off x="4764505" y="0"/>
              <a:ext cx="7427495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252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ED08FE4-11F6-8B64-963D-1DB1C38AA47D}"/>
                </a:ext>
              </a:extLst>
            </p:cNvPr>
            <p:cNvSpPr/>
            <p:nvPr/>
          </p:nvSpPr>
          <p:spPr>
            <a:xfrm flipH="1">
              <a:off x="6324600" y="0"/>
              <a:ext cx="5867400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2A7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FE59321-832A-80F0-12C1-5113E019C7D4}"/>
                </a:ext>
              </a:extLst>
            </p:cNvPr>
            <p:cNvSpPr/>
            <p:nvPr/>
          </p:nvSpPr>
          <p:spPr>
            <a:xfrm flipH="1">
              <a:off x="7587916" y="0"/>
              <a:ext cx="4604084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A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6F1C14A-A047-3941-5C45-1EC8096E07D6}"/>
              </a:ext>
            </a:extLst>
          </p:cNvPr>
          <p:cNvSpPr txBox="1"/>
          <p:nvPr/>
        </p:nvSpPr>
        <p:spPr>
          <a:xfrm rot="4768306">
            <a:off x="14508913" y="2193941"/>
            <a:ext cx="648374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59BDF5"/>
                </a:solidFill>
                <a:latin typeface="Century Gothic" panose="020B0502020202020204" pitchFamily="34" charset="0"/>
              </a:rPr>
              <a:t>THESIS</a:t>
            </a:r>
            <a:endParaRPr lang="en-ID" sz="16600" b="1" dirty="0">
              <a:solidFill>
                <a:srgbClr val="59BDF5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53F18B-7AFC-C051-8EF9-D1BE29D8BCD4}"/>
              </a:ext>
            </a:extLst>
          </p:cNvPr>
          <p:cNvGrpSpPr/>
          <p:nvPr/>
        </p:nvGrpSpPr>
        <p:grpSpPr>
          <a:xfrm>
            <a:off x="16819647" y="1902499"/>
            <a:ext cx="1862274" cy="1862274"/>
            <a:chOff x="8554452" y="985200"/>
            <a:chExt cx="2520000" cy="2520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6683DC8-23FA-BE03-EB81-4A299C116DAB}"/>
                </a:ext>
              </a:extLst>
            </p:cNvPr>
            <p:cNvSpPr/>
            <p:nvPr/>
          </p:nvSpPr>
          <p:spPr>
            <a:xfrm>
              <a:off x="8554452" y="985200"/>
              <a:ext cx="2520000" cy="2520000"/>
            </a:xfrm>
            <a:prstGeom prst="ellipse">
              <a:avLst/>
            </a:prstGeom>
            <a:solidFill>
              <a:srgbClr val="252E3A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8269616-80DC-0096-294A-C02465DB139D}"/>
                </a:ext>
              </a:extLst>
            </p:cNvPr>
            <p:cNvSpPr/>
            <p:nvPr/>
          </p:nvSpPr>
          <p:spPr>
            <a:xfrm>
              <a:off x="8554452" y="985200"/>
              <a:ext cx="2520000" cy="2520000"/>
            </a:xfrm>
            <a:prstGeom prst="ellipse">
              <a:avLst/>
            </a:prstGeom>
            <a:solidFill>
              <a:srgbClr val="252E3A"/>
            </a:solidFill>
            <a:ln>
              <a:noFill/>
            </a:ln>
            <a:effectLst>
              <a:innerShdw blurRad="571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UNIVERSITY</a:t>
              </a:r>
            </a:p>
            <a:p>
              <a:pPr algn="ctr"/>
              <a:r>
                <a:rPr lang="en-US" b="1" dirty="0"/>
                <a:t>LOGO</a:t>
              </a:r>
              <a:endParaRPr lang="en-ID" b="1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2B6F21E-EEF1-7A71-6A1D-04428E09BFE0}"/>
              </a:ext>
            </a:extLst>
          </p:cNvPr>
          <p:cNvSpPr txBox="1"/>
          <p:nvPr/>
        </p:nvSpPr>
        <p:spPr>
          <a:xfrm>
            <a:off x="16854552" y="4001395"/>
            <a:ext cx="1792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  <a:p>
            <a:pPr algn="ctr"/>
            <a:r>
              <a:rPr lang="en-US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NAME</a:t>
            </a:r>
            <a:endParaRPr lang="en-ID" b="1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74BF12-5BFC-54C2-22C0-1A225E533619}"/>
              </a:ext>
            </a:extLst>
          </p:cNvPr>
          <p:cNvGrpSpPr/>
          <p:nvPr/>
        </p:nvGrpSpPr>
        <p:grpSpPr>
          <a:xfrm>
            <a:off x="11590525" y="597089"/>
            <a:ext cx="0" cy="5650174"/>
            <a:chOff x="608621" y="597089"/>
            <a:chExt cx="0" cy="565017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021E138-9DB5-0A80-92CC-72DD62D2547B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597089"/>
              <a:ext cx="0" cy="2046833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FE5E546-983A-AF05-E4F8-C58D60B5A891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4955502"/>
              <a:ext cx="0" cy="1291761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: Rounded Corners 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47601E-4243-7EE3-EDDA-7BEEDBEE8EDF}"/>
              </a:ext>
            </a:extLst>
          </p:cNvPr>
          <p:cNvSpPr/>
          <p:nvPr/>
        </p:nvSpPr>
        <p:spPr>
          <a:xfrm>
            <a:off x="10713929" y="5813289"/>
            <a:ext cx="768741" cy="266652"/>
          </a:xfrm>
          <a:prstGeom prst="roundRect">
            <a:avLst>
              <a:gd name="adj" fmla="val 2699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pc="300" dirty="0">
                <a:latin typeface="Century Gothic" panose="020B0502020202020204" pitchFamily="34" charset="0"/>
              </a:rPr>
              <a:t>NEXT</a:t>
            </a:r>
            <a:endParaRPr lang="en-ID" sz="1000" b="1" spc="300" dirty="0">
              <a:latin typeface="Century Gothic" panose="020B0502020202020204" pitchFamily="34" charset="0"/>
            </a:endParaRPr>
          </a:p>
        </p:txBody>
      </p:sp>
      <p:sp>
        <p:nvSpPr>
          <p:cNvPr id="49" name="Rectangle: Rounded Corners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CB84850-D120-28C1-FDB4-AFF16C198987}"/>
              </a:ext>
            </a:extLst>
          </p:cNvPr>
          <p:cNvSpPr/>
          <p:nvPr/>
        </p:nvSpPr>
        <p:spPr>
          <a:xfrm>
            <a:off x="709331" y="5813289"/>
            <a:ext cx="768741" cy="266652"/>
          </a:xfrm>
          <a:prstGeom prst="roundRect">
            <a:avLst>
              <a:gd name="adj" fmla="val 2699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pc="300" dirty="0">
                <a:latin typeface="Century Gothic" panose="020B0502020202020204" pitchFamily="34" charset="0"/>
              </a:rPr>
              <a:t>BACK</a:t>
            </a:r>
            <a:endParaRPr lang="en-ID" sz="1000" b="1" spc="300" dirty="0"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D15B69-1710-BB82-B0E5-6EB1757C865B}"/>
              </a:ext>
            </a:extLst>
          </p:cNvPr>
          <p:cNvSpPr txBox="1"/>
          <p:nvPr/>
        </p:nvSpPr>
        <p:spPr>
          <a:xfrm>
            <a:off x="3741146" y="2833636"/>
            <a:ext cx="46923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YOU!</a:t>
            </a:r>
            <a:endParaRPr lang="en-ID" sz="4400" b="1" i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07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96A08EB-52A4-BEA4-BFAB-9F80E42318A4}"/>
              </a:ext>
            </a:extLst>
          </p:cNvPr>
          <p:cNvSpPr/>
          <p:nvPr/>
        </p:nvSpPr>
        <p:spPr>
          <a:xfrm>
            <a:off x="-6210301" y="1924928"/>
            <a:ext cx="6095999" cy="3008144"/>
          </a:xfrm>
          <a:prstGeom prst="rect">
            <a:avLst/>
          </a:prstGeom>
          <a:gradFill>
            <a:gsLst>
              <a:gs pos="88000">
                <a:srgbClr val="59BDF5"/>
              </a:gs>
              <a:gs pos="32000">
                <a:srgbClr val="2899D8"/>
              </a:gs>
            </a:gsLst>
            <a:lin ang="3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68A196-3F06-B100-DD9D-E2FB216C412E}"/>
              </a:ext>
            </a:extLst>
          </p:cNvPr>
          <p:cNvGrpSpPr/>
          <p:nvPr/>
        </p:nvGrpSpPr>
        <p:grpSpPr>
          <a:xfrm>
            <a:off x="-5766077" y="2450845"/>
            <a:ext cx="4987263" cy="1956310"/>
            <a:chOff x="444223" y="2733215"/>
            <a:chExt cx="4987263" cy="19563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9E31EB-66D5-DE5A-7204-75C21E7F0B96}"/>
                </a:ext>
              </a:extLst>
            </p:cNvPr>
            <p:cNvSpPr txBox="1"/>
            <p:nvPr/>
          </p:nvSpPr>
          <p:spPr>
            <a:xfrm>
              <a:off x="444223" y="2733215"/>
              <a:ext cx="454804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PRELIMINARY</a:t>
              </a:r>
              <a:endParaRPr lang="en-ID" sz="4400" b="1" spc="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CF3BCC-7B6C-F74E-811F-1A044827368D}"/>
                </a:ext>
              </a:extLst>
            </p:cNvPr>
            <p:cNvSpPr txBox="1"/>
            <p:nvPr/>
          </p:nvSpPr>
          <p:spPr>
            <a:xfrm>
              <a:off x="444223" y="3519974"/>
              <a:ext cx="498726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perspiciatis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unde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omnis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iste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natus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error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voluptatem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accusantium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doloremque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laudantium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totam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rem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aperiam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eaque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ipsa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quae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ab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illo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inventore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veritatis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et quasi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architecto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beatae vitae dicta sunt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explicabo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E4CD590-6AFB-4B6B-E8A1-0EA1A9FE6F3B}"/>
              </a:ext>
            </a:extLst>
          </p:cNvPr>
          <p:cNvGrpSpPr/>
          <p:nvPr/>
        </p:nvGrpSpPr>
        <p:grpSpPr>
          <a:xfrm>
            <a:off x="-5603516" y="885834"/>
            <a:ext cx="0" cy="5037694"/>
            <a:chOff x="608621" y="885834"/>
            <a:chExt cx="0" cy="503769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D34B3DD-13F3-E002-3E97-023ADDA6AFE4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885834"/>
              <a:ext cx="0" cy="1333115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2F2F322-D8FD-255D-E1EA-A50F5E8A810E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4541264"/>
              <a:ext cx="0" cy="1382264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2E13DB4-079A-03FD-3C73-40A956CE4AF3}"/>
              </a:ext>
            </a:extLst>
          </p:cNvPr>
          <p:cNvGrpSpPr/>
          <p:nvPr/>
        </p:nvGrpSpPr>
        <p:grpSpPr>
          <a:xfrm>
            <a:off x="-5156477" y="2733215"/>
            <a:ext cx="4987263" cy="1956310"/>
            <a:chOff x="444223" y="2733215"/>
            <a:chExt cx="4987263" cy="195631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B5DC4D5-9849-7C4D-7D82-1DCE09990EAF}"/>
                </a:ext>
              </a:extLst>
            </p:cNvPr>
            <p:cNvSpPr txBox="1"/>
            <p:nvPr/>
          </p:nvSpPr>
          <p:spPr>
            <a:xfrm>
              <a:off x="444223" y="2733215"/>
              <a:ext cx="49872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PRESENTATION</a:t>
              </a:r>
              <a:endParaRPr lang="en-ID" sz="4400" b="1" spc="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DCC250C-BA6D-6451-1253-BB52F7D1A72A}"/>
                </a:ext>
              </a:extLst>
            </p:cNvPr>
            <p:cNvSpPr txBox="1"/>
            <p:nvPr/>
          </p:nvSpPr>
          <p:spPr>
            <a:xfrm>
              <a:off x="444223" y="3519974"/>
              <a:ext cx="498726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perspiciatis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unde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omnis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iste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natus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error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voluptatem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accusantium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doloremque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laudantium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totam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rem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aperiam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eaque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ipsa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quae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ab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illo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inventore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veritatis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et quasi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architecto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beatae vitae dicta sunt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explicabo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172549-10FA-E00B-DB9A-057332274D67}"/>
              </a:ext>
            </a:extLst>
          </p:cNvPr>
          <p:cNvGrpSpPr/>
          <p:nvPr/>
        </p:nvGrpSpPr>
        <p:grpSpPr>
          <a:xfrm flipH="1" flipV="1">
            <a:off x="-1" y="0"/>
            <a:ext cx="12750797" cy="6858000"/>
            <a:chOff x="4764505" y="0"/>
            <a:chExt cx="7427495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4916F1-500C-1C3A-EBA7-E47805D8F83A}"/>
                </a:ext>
              </a:extLst>
            </p:cNvPr>
            <p:cNvSpPr/>
            <p:nvPr/>
          </p:nvSpPr>
          <p:spPr>
            <a:xfrm flipH="1">
              <a:off x="4764505" y="0"/>
              <a:ext cx="7427495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252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59CDA39-94D7-A55E-B6FE-61929BCF16CC}"/>
                </a:ext>
              </a:extLst>
            </p:cNvPr>
            <p:cNvSpPr/>
            <p:nvPr/>
          </p:nvSpPr>
          <p:spPr>
            <a:xfrm flipH="1">
              <a:off x="6324600" y="0"/>
              <a:ext cx="5867400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2A7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618077E-4DE3-594E-8C07-59FADB0442FE}"/>
                </a:ext>
              </a:extLst>
            </p:cNvPr>
            <p:cNvSpPr/>
            <p:nvPr/>
          </p:nvSpPr>
          <p:spPr>
            <a:xfrm flipH="1">
              <a:off x="7587916" y="0"/>
              <a:ext cx="4604084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gradFill>
              <a:gsLst>
                <a:gs pos="82000">
                  <a:srgbClr val="4AB8F5"/>
                </a:gs>
                <a:gs pos="32000">
                  <a:srgbClr val="42A7DD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621B4FF-FDE2-F280-BFBF-D64BDE566487}"/>
              </a:ext>
            </a:extLst>
          </p:cNvPr>
          <p:cNvGrpSpPr/>
          <p:nvPr/>
        </p:nvGrpSpPr>
        <p:grpSpPr>
          <a:xfrm>
            <a:off x="12313954" y="0"/>
            <a:ext cx="7427495" cy="6858000"/>
            <a:chOff x="4764505" y="0"/>
            <a:chExt cx="7427495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2E16427-3680-2D7B-010B-E4BDBD8D6A87}"/>
                </a:ext>
              </a:extLst>
            </p:cNvPr>
            <p:cNvSpPr/>
            <p:nvPr/>
          </p:nvSpPr>
          <p:spPr>
            <a:xfrm flipH="1">
              <a:off x="4764505" y="0"/>
              <a:ext cx="7427495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252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26E2D41-8D69-E85B-0824-70507FB3AA23}"/>
                </a:ext>
              </a:extLst>
            </p:cNvPr>
            <p:cNvSpPr/>
            <p:nvPr/>
          </p:nvSpPr>
          <p:spPr>
            <a:xfrm flipH="1">
              <a:off x="6324600" y="0"/>
              <a:ext cx="5867400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2A7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9915C9-B3C4-0DFB-C478-6CF8DA349B22}"/>
                </a:ext>
              </a:extLst>
            </p:cNvPr>
            <p:cNvSpPr/>
            <p:nvPr/>
          </p:nvSpPr>
          <p:spPr>
            <a:xfrm flipH="1">
              <a:off x="7587916" y="0"/>
              <a:ext cx="4604084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A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E6663A-7315-7986-F9A3-6F88578C5D92}"/>
              </a:ext>
            </a:extLst>
          </p:cNvPr>
          <p:cNvSpPr txBox="1"/>
          <p:nvPr/>
        </p:nvSpPr>
        <p:spPr>
          <a:xfrm rot="4768306">
            <a:off x="14508913" y="2193941"/>
            <a:ext cx="648374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59BDF5"/>
                </a:solidFill>
                <a:latin typeface="Century Gothic" panose="020B0502020202020204" pitchFamily="34" charset="0"/>
              </a:rPr>
              <a:t>THESIS</a:t>
            </a:r>
            <a:endParaRPr lang="en-ID" sz="16600" b="1" dirty="0">
              <a:solidFill>
                <a:srgbClr val="59BDF5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F5C87E-E0ED-96B2-DF78-ADD2374FEDE7}"/>
              </a:ext>
            </a:extLst>
          </p:cNvPr>
          <p:cNvGrpSpPr/>
          <p:nvPr/>
        </p:nvGrpSpPr>
        <p:grpSpPr>
          <a:xfrm>
            <a:off x="16819647" y="1902499"/>
            <a:ext cx="1862274" cy="1862274"/>
            <a:chOff x="8554452" y="985200"/>
            <a:chExt cx="2520000" cy="2520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B50486D-2568-DF15-219F-E9BCF79D2F16}"/>
                </a:ext>
              </a:extLst>
            </p:cNvPr>
            <p:cNvSpPr/>
            <p:nvPr/>
          </p:nvSpPr>
          <p:spPr>
            <a:xfrm>
              <a:off x="8554452" y="985200"/>
              <a:ext cx="2520000" cy="2520000"/>
            </a:xfrm>
            <a:prstGeom prst="ellipse">
              <a:avLst/>
            </a:prstGeom>
            <a:solidFill>
              <a:srgbClr val="252E3A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FAA839B-A175-E22F-9875-5266CA2086FC}"/>
                </a:ext>
              </a:extLst>
            </p:cNvPr>
            <p:cNvSpPr/>
            <p:nvPr/>
          </p:nvSpPr>
          <p:spPr>
            <a:xfrm>
              <a:off x="8554452" y="985200"/>
              <a:ext cx="2520000" cy="2520000"/>
            </a:xfrm>
            <a:prstGeom prst="ellipse">
              <a:avLst/>
            </a:prstGeom>
            <a:solidFill>
              <a:srgbClr val="252E3A"/>
            </a:solidFill>
            <a:ln>
              <a:noFill/>
            </a:ln>
            <a:effectLst>
              <a:innerShdw blurRad="571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UNIVERSITY</a:t>
              </a:r>
            </a:p>
            <a:p>
              <a:pPr algn="ctr"/>
              <a:r>
                <a:rPr lang="en-US" b="1" dirty="0"/>
                <a:t>LOGO</a:t>
              </a:r>
              <a:endParaRPr lang="en-ID" b="1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FD5A8E-2934-7E53-0FCA-B2C9C8C09C13}"/>
              </a:ext>
            </a:extLst>
          </p:cNvPr>
          <p:cNvSpPr txBox="1"/>
          <p:nvPr/>
        </p:nvSpPr>
        <p:spPr>
          <a:xfrm>
            <a:off x="16854552" y="4001395"/>
            <a:ext cx="1792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  <a:p>
            <a:pPr algn="ctr"/>
            <a:r>
              <a:rPr lang="en-US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NAME</a:t>
            </a:r>
            <a:endParaRPr lang="en-ID" b="1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616383-B920-4EE1-749F-7F88D4B06540}"/>
              </a:ext>
            </a:extLst>
          </p:cNvPr>
          <p:cNvGrpSpPr/>
          <p:nvPr/>
        </p:nvGrpSpPr>
        <p:grpSpPr>
          <a:xfrm>
            <a:off x="11590525" y="597089"/>
            <a:ext cx="0" cy="5650174"/>
            <a:chOff x="608621" y="597089"/>
            <a:chExt cx="0" cy="565017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04482B7-AF49-D993-0677-F1BBB479F275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597089"/>
              <a:ext cx="0" cy="2046833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3219CA1-CD74-FF6B-9BD6-C84A05FE28B1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4955502"/>
              <a:ext cx="0" cy="1291761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: Rounded Corners 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BEF6409-2064-B712-FC01-53A3ED7D6083}"/>
              </a:ext>
            </a:extLst>
          </p:cNvPr>
          <p:cNvSpPr/>
          <p:nvPr/>
        </p:nvSpPr>
        <p:spPr>
          <a:xfrm>
            <a:off x="10713929" y="5813289"/>
            <a:ext cx="768741" cy="266652"/>
          </a:xfrm>
          <a:prstGeom prst="roundRect">
            <a:avLst>
              <a:gd name="adj" fmla="val 2699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pc="300" dirty="0">
                <a:latin typeface="Century Gothic" panose="020B0502020202020204" pitchFamily="34" charset="0"/>
              </a:rPr>
              <a:t>NEXT</a:t>
            </a:r>
            <a:endParaRPr lang="en-ID" sz="1000" b="1" spc="300" dirty="0">
              <a:latin typeface="Century Gothic" panose="020B0502020202020204" pitchFamily="34" charset="0"/>
            </a:endParaRPr>
          </a:p>
        </p:txBody>
      </p:sp>
      <p:sp>
        <p:nvSpPr>
          <p:cNvPr id="49" name="Rectangle: Rounded Corners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D08E896-54C1-4C63-1A4F-83CB0EA0A628}"/>
              </a:ext>
            </a:extLst>
          </p:cNvPr>
          <p:cNvSpPr/>
          <p:nvPr/>
        </p:nvSpPr>
        <p:spPr>
          <a:xfrm>
            <a:off x="709331" y="5813289"/>
            <a:ext cx="768741" cy="266652"/>
          </a:xfrm>
          <a:prstGeom prst="roundRect">
            <a:avLst>
              <a:gd name="adj" fmla="val 2699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pc="300" dirty="0">
                <a:latin typeface="Century Gothic" panose="020B0502020202020204" pitchFamily="34" charset="0"/>
              </a:rPr>
              <a:t>BACK</a:t>
            </a:r>
            <a:endParaRPr lang="en-ID" sz="1000" b="1" spc="300" dirty="0">
              <a:latin typeface="Century Gothic" panose="020B0502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A506D76-A768-00B2-CFA7-2FCB1F33EEF6}"/>
              </a:ext>
            </a:extLst>
          </p:cNvPr>
          <p:cNvGrpSpPr/>
          <p:nvPr/>
        </p:nvGrpSpPr>
        <p:grpSpPr>
          <a:xfrm>
            <a:off x="1334529" y="2514332"/>
            <a:ext cx="7002710" cy="2133394"/>
            <a:chOff x="6027651" y="2600948"/>
            <a:chExt cx="7002710" cy="12178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215836-B076-AE33-58D3-9EF30FFCE616}"/>
                </a:ext>
              </a:extLst>
            </p:cNvPr>
            <p:cNvSpPr txBox="1"/>
            <p:nvPr/>
          </p:nvSpPr>
          <p:spPr>
            <a:xfrm>
              <a:off x="6562489" y="2925674"/>
              <a:ext cx="59330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Romel Kent Avesia</a:t>
              </a:r>
              <a:endParaRPr lang="en-ID" sz="44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316547-3B0A-755B-482D-092657B12ECC}"/>
                </a:ext>
              </a:extLst>
            </p:cNvPr>
            <p:cNvSpPr txBox="1"/>
            <p:nvPr/>
          </p:nvSpPr>
          <p:spPr>
            <a:xfrm>
              <a:off x="8043098" y="3357159"/>
              <a:ext cx="49872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2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[ Kent or Ais ]</a:t>
              </a:r>
              <a:endParaRPr lang="en-ID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D77D9E-8556-85D2-E467-5CD2E3E84D94}"/>
                </a:ext>
              </a:extLst>
            </p:cNvPr>
            <p:cNvSpPr txBox="1"/>
            <p:nvPr/>
          </p:nvSpPr>
          <p:spPr>
            <a:xfrm>
              <a:off x="6027651" y="2600948"/>
              <a:ext cx="3180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HI, MY NAME IS</a:t>
              </a:r>
              <a:endParaRPr lang="en-ID" sz="32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507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6C7E8-88E0-3C48-9D04-125C469D2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0A85EB8-B42A-3794-1B75-F28DA212910E}"/>
              </a:ext>
            </a:extLst>
          </p:cNvPr>
          <p:cNvSpPr/>
          <p:nvPr/>
        </p:nvSpPr>
        <p:spPr>
          <a:xfrm>
            <a:off x="-6210301" y="1924928"/>
            <a:ext cx="6095999" cy="3008144"/>
          </a:xfrm>
          <a:prstGeom prst="rect">
            <a:avLst/>
          </a:prstGeom>
          <a:gradFill>
            <a:gsLst>
              <a:gs pos="88000">
                <a:srgbClr val="59BDF5"/>
              </a:gs>
              <a:gs pos="32000">
                <a:srgbClr val="2899D8"/>
              </a:gs>
            </a:gsLst>
            <a:lin ang="3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032ED58-6CF0-442F-13C9-CBE56FCE15F7}"/>
              </a:ext>
            </a:extLst>
          </p:cNvPr>
          <p:cNvGrpSpPr/>
          <p:nvPr/>
        </p:nvGrpSpPr>
        <p:grpSpPr>
          <a:xfrm>
            <a:off x="-5766077" y="2450845"/>
            <a:ext cx="4987263" cy="1956310"/>
            <a:chOff x="444223" y="2733215"/>
            <a:chExt cx="4987263" cy="19563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E24FDBB-C44B-FA9A-09EB-6A15A1A49237}"/>
                </a:ext>
              </a:extLst>
            </p:cNvPr>
            <p:cNvSpPr txBox="1"/>
            <p:nvPr/>
          </p:nvSpPr>
          <p:spPr>
            <a:xfrm>
              <a:off x="444223" y="2733215"/>
              <a:ext cx="454804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PRELIMINARY</a:t>
              </a:r>
              <a:endParaRPr lang="en-ID" sz="4400" b="1" spc="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62EA77-D358-6E50-48F0-34C1FA00A510}"/>
                </a:ext>
              </a:extLst>
            </p:cNvPr>
            <p:cNvSpPr txBox="1"/>
            <p:nvPr/>
          </p:nvSpPr>
          <p:spPr>
            <a:xfrm>
              <a:off x="444223" y="3519974"/>
              <a:ext cx="498726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perspiciatis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unde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omnis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iste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natus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error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voluptatem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accusantium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doloremque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laudantium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totam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rem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aperiam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eaque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ipsa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quae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ab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illo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inventore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veritatis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et quasi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architecto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beatae vitae dicta sunt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explicabo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0101BF1-E035-752D-08F2-17B0CF17DB65}"/>
              </a:ext>
            </a:extLst>
          </p:cNvPr>
          <p:cNvGrpSpPr/>
          <p:nvPr/>
        </p:nvGrpSpPr>
        <p:grpSpPr>
          <a:xfrm>
            <a:off x="-5603516" y="885834"/>
            <a:ext cx="0" cy="5037694"/>
            <a:chOff x="608621" y="885834"/>
            <a:chExt cx="0" cy="503769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96223AD-7C29-223E-5ED9-28AEB6958E1B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885834"/>
              <a:ext cx="0" cy="1333115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C63F4FF-0435-19C5-5879-6B4622728F47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4541264"/>
              <a:ext cx="0" cy="1382264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078B1E7-16F7-FD91-8E4B-0CDECCC3B8BC}"/>
              </a:ext>
            </a:extLst>
          </p:cNvPr>
          <p:cNvGrpSpPr/>
          <p:nvPr/>
        </p:nvGrpSpPr>
        <p:grpSpPr>
          <a:xfrm>
            <a:off x="-5156477" y="2733215"/>
            <a:ext cx="4987263" cy="1956310"/>
            <a:chOff x="444223" y="2733215"/>
            <a:chExt cx="4987263" cy="195631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891EA20-5C81-70E7-F129-548CCE10B928}"/>
                </a:ext>
              </a:extLst>
            </p:cNvPr>
            <p:cNvSpPr txBox="1"/>
            <p:nvPr/>
          </p:nvSpPr>
          <p:spPr>
            <a:xfrm>
              <a:off x="444223" y="2733215"/>
              <a:ext cx="49872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PRESENTATION</a:t>
              </a:r>
              <a:endParaRPr lang="en-ID" sz="4400" b="1" spc="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E2C1795-4714-7A7E-8C57-284369671ECE}"/>
                </a:ext>
              </a:extLst>
            </p:cNvPr>
            <p:cNvSpPr txBox="1"/>
            <p:nvPr/>
          </p:nvSpPr>
          <p:spPr>
            <a:xfrm>
              <a:off x="444223" y="3519974"/>
              <a:ext cx="498726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perspiciatis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unde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omnis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iste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natus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error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voluptatem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accusantium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doloremque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laudantium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totam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rem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aperiam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eaque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ipsa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quae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ab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illo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inventore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veritatis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et quasi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architecto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beatae vitae dicta sunt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explicabo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4DBF16-EA6F-4AD3-0823-2D37E57C46CC}"/>
              </a:ext>
            </a:extLst>
          </p:cNvPr>
          <p:cNvGrpSpPr/>
          <p:nvPr/>
        </p:nvGrpSpPr>
        <p:grpSpPr>
          <a:xfrm flipH="1" flipV="1">
            <a:off x="-1" y="0"/>
            <a:ext cx="12750797" cy="6858000"/>
            <a:chOff x="4764505" y="0"/>
            <a:chExt cx="7427495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C152D25-8D1F-8C1B-5F3E-A44ACD150BDC}"/>
                </a:ext>
              </a:extLst>
            </p:cNvPr>
            <p:cNvSpPr/>
            <p:nvPr/>
          </p:nvSpPr>
          <p:spPr>
            <a:xfrm flipH="1">
              <a:off x="4764505" y="0"/>
              <a:ext cx="7427495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252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A24AF49-8B5B-6651-22F1-DC52399C8AB9}"/>
                </a:ext>
              </a:extLst>
            </p:cNvPr>
            <p:cNvSpPr/>
            <p:nvPr/>
          </p:nvSpPr>
          <p:spPr>
            <a:xfrm flipH="1">
              <a:off x="6324600" y="0"/>
              <a:ext cx="5867400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2A7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B858235-1DA5-783A-4081-35F19FC0F3D5}"/>
                </a:ext>
              </a:extLst>
            </p:cNvPr>
            <p:cNvSpPr/>
            <p:nvPr/>
          </p:nvSpPr>
          <p:spPr>
            <a:xfrm flipH="1">
              <a:off x="7587916" y="0"/>
              <a:ext cx="4604084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gradFill>
              <a:gsLst>
                <a:gs pos="82000">
                  <a:srgbClr val="4AB8F5"/>
                </a:gs>
                <a:gs pos="32000">
                  <a:srgbClr val="42A7DD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63E6A35-2E6D-51B7-D390-3EC05F08845C}"/>
              </a:ext>
            </a:extLst>
          </p:cNvPr>
          <p:cNvGrpSpPr/>
          <p:nvPr/>
        </p:nvGrpSpPr>
        <p:grpSpPr>
          <a:xfrm>
            <a:off x="12313954" y="0"/>
            <a:ext cx="7427495" cy="6858000"/>
            <a:chOff x="4764505" y="0"/>
            <a:chExt cx="7427495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6FBA0A8-546A-784B-9DFE-D638A5264DBC}"/>
                </a:ext>
              </a:extLst>
            </p:cNvPr>
            <p:cNvSpPr/>
            <p:nvPr/>
          </p:nvSpPr>
          <p:spPr>
            <a:xfrm flipH="1">
              <a:off x="4764505" y="0"/>
              <a:ext cx="7427495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252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AC0C0C-69DD-BAF0-52AB-F28567F4CE79}"/>
                </a:ext>
              </a:extLst>
            </p:cNvPr>
            <p:cNvSpPr/>
            <p:nvPr/>
          </p:nvSpPr>
          <p:spPr>
            <a:xfrm flipH="1">
              <a:off x="6324600" y="0"/>
              <a:ext cx="5867400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2A7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9058696-E362-32A9-F77D-0A5FA339107E}"/>
                </a:ext>
              </a:extLst>
            </p:cNvPr>
            <p:cNvSpPr/>
            <p:nvPr/>
          </p:nvSpPr>
          <p:spPr>
            <a:xfrm flipH="1">
              <a:off x="7587916" y="0"/>
              <a:ext cx="4604084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A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AA09BA8-5F26-35CA-F6D6-E4654A9ED3BB}"/>
              </a:ext>
            </a:extLst>
          </p:cNvPr>
          <p:cNvSpPr txBox="1"/>
          <p:nvPr/>
        </p:nvSpPr>
        <p:spPr>
          <a:xfrm rot="4768306">
            <a:off x="14508913" y="2193941"/>
            <a:ext cx="648374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59BDF5"/>
                </a:solidFill>
                <a:latin typeface="Century Gothic" panose="020B0502020202020204" pitchFamily="34" charset="0"/>
              </a:rPr>
              <a:t>THESIS</a:t>
            </a:r>
            <a:endParaRPr lang="en-ID" sz="16600" b="1" dirty="0">
              <a:solidFill>
                <a:srgbClr val="59BDF5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78F978-3372-6D35-C8FE-0C6BD2C85C1A}"/>
              </a:ext>
            </a:extLst>
          </p:cNvPr>
          <p:cNvGrpSpPr/>
          <p:nvPr/>
        </p:nvGrpSpPr>
        <p:grpSpPr>
          <a:xfrm>
            <a:off x="16819647" y="1902499"/>
            <a:ext cx="1862274" cy="1862274"/>
            <a:chOff x="8554452" y="985200"/>
            <a:chExt cx="2520000" cy="2520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8F0BC6F-8A30-DF7C-AA65-76D833E24B00}"/>
                </a:ext>
              </a:extLst>
            </p:cNvPr>
            <p:cNvSpPr/>
            <p:nvPr/>
          </p:nvSpPr>
          <p:spPr>
            <a:xfrm>
              <a:off x="8554452" y="985200"/>
              <a:ext cx="2520000" cy="2520000"/>
            </a:xfrm>
            <a:prstGeom prst="ellipse">
              <a:avLst/>
            </a:prstGeom>
            <a:solidFill>
              <a:srgbClr val="252E3A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F17BE10-FB26-5AE9-717B-91B4403AD472}"/>
                </a:ext>
              </a:extLst>
            </p:cNvPr>
            <p:cNvSpPr/>
            <p:nvPr/>
          </p:nvSpPr>
          <p:spPr>
            <a:xfrm>
              <a:off x="8554452" y="985200"/>
              <a:ext cx="2520000" cy="2520000"/>
            </a:xfrm>
            <a:prstGeom prst="ellipse">
              <a:avLst/>
            </a:prstGeom>
            <a:solidFill>
              <a:srgbClr val="252E3A"/>
            </a:solidFill>
            <a:ln>
              <a:noFill/>
            </a:ln>
            <a:effectLst>
              <a:innerShdw blurRad="571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UNIVERSITY</a:t>
              </a:r>
            </a:p>
            <a:p>
              <a:pPr algn="ctr"/>
              <a:r>
                <a:rPr lang="en-US" b="1" dirty="0"/>
                <a:t>LOGO</a:t>
              </a:r>
              <a:endParaRPr lang="en-ID" b="1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265970-11DB-5AB6-BAD3-9D6A88A50561}"/>
              </a:ext>
            </a:extLst>
          </p:cNvPr>
          <p:cNvSpPr txBox="1"/>
          <p:nvPr/>
        </p:nvSpPr>
        <p:spPr>
          <a:xfrm>
            <a:off x="16854552" y="4001395"/>
            <a:ext cx="1792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  <a:p>
            <a:pPr algn="ctr"/>
            <a:r>
              <a:rPr lang="en-US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NAME</a:t>
            </a:r>
            <a:endParaRPr lang="en-ID" b="1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B5A162A-D58A-E40E-91E2-A8702BE2EB6C}"/>
              </a:ext>
            </a:extLst>
          </p:cNvPr>
          <p:cNvGrpSpPr/>
          <p:nvPr/>
        </p:nvGrpSpPr>
        <p:grpSpPr>
          <a:xfrm>
            <a:off x="11590525" y="597089"/>
            <a:ext cx="0" cy="5650174"/>
            <a:chOff x="608621" y="597089"/>
            <a:chExt cx="0" cy="565017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0026CE3-BE37-EF98-E676-C2A41FCB479C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597089"/>
              <a:ext cx="0" cy="2046833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825B502-F93C-0153-4795-C1859B094C68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4955502"/>
              <a:ext cx="0" cy="1291761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: Rounded Corners 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B655257-2E4C-9264-E6E8-FF5097D6E8A5}"/>
              </a:ext>
            </a:extLst>
          </p:cNvPr>
          <p:cNvSpPr/>
          <p:nvPr/>
        </p:nvSpPr>
        <p:spPr>
          <a:xfrm>
            <a:off x="10713929" y="5813289"/>
            <a:ext cx="768741" cy="266652"/>
          </a:xfrm>
          <a:prstGeom prst="roundRect">
            <a:avLst>
              <a:gd name="adj" fmla="val 2699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pc="300" dirty="0">
                <a:latin typeface="Century Gothic" panose="020B0502020202020204" pitchFamily="34" charset="0"/>
              </a:rPr>
              <a:t>NEXT</a:t>
            </a:r>
            <a:endParaRPr lang="en-ID" sz="1000" b="1" spc="300" dirty="0">
              <a:latin typeface="Century Gothic" panose="020B0502020202020204" pitchFamily="34" charset="0"/>
            </a:endParaRPr>
          </a:p>
        </p:txBody>
      </p:sp>
      <p:sp>
        <p:nvSpPr>
          <p:cNvPr id="49" name="Rectangle: Rounded Corners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90A07D0-A443-945E-7D93-E970DD13CFFF}"/>
              </a:ext>
            </a:extLst>
          </p:cNvPr>
          <p:cNvSpPr/>
          <p:nvPr/>
        </p:nvSpPr>
        <p:spPr>
          <a:xfrm>
            <a:off x="709331" y="5813289"/>
            <a:ext cx="768741" cy="266652"/>
          </a:xfrm>
          <a:prstGeom prst="roundRect">
            <a:avLst>
              <a:gd name="adj" fmla="val 2699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pc="300" dirty="0">
                <a:latin typeface="Century Gothic" panose="020B0502020202020204" pitchFamily="34" charset="0"/>
              </a:rPr>
              <a:t>BACK</a:t>
            </a:r>
            <a:endParaRPr lang="en-ID" sz="1000" b="1" spc="300" dirty="0">
              <a:latin typeface="Century Gothic" panose="020B0502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5090A7-599A-9349-8F61-9783FDA3CED6}"/>
              </a:ext>
            </a:extLst>
          </p:cNvPr>
          <p:cNvGrpSpPr/>
          <p:nvPr/>
        </p:nvGrpSpPr>
        <p:grpSpPr>
          <a:xfrm>
            <a:off x="709331" y="2826607"/>
            <a:ext cx="7962369" cy="1092053"/>
            <a:chOff x="6027651" y="2600948"/>
            <a:chExt cx="8051386" cy="62341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53AEBF-AB55-ADB5-7BAF-054CFCF2D267}"/>
                </a:ext>
              </a:extLst>
            </p:cNvPr>
            <p:cNvSpPr txBox="1"/>
            <p:nvPr/>
          </p:nvSpPr>
          <p:spPr>
            <a:xfrm>
              <a:off x="6562489" y="2925674"/>
              <a:ext cx="7516548" cy="298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</a:t>
              </a:r>
              <a:r>
                <a:rPr lang="en-US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roudly hailing from the Queen City of the South</a:t>
              </a:r>
              <a:endParaRPr lang="en-ID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395351-E6CB-A954-B7F0-9F8C6BFE5B21}"/>
                </a:ext>
              </a:extLst>
            </p:cNvPr>
            <p:cNvSpPr txBox="1"/>
            <p:nvPr/>
          </p:nvSpPr>
          <p:spPr>
            <a:xfrm>
              <a:off x="6027651" y="2600948"/>
              <a:ext cx="7072415" cy="298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B</a:t>
              </a:r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orn and raised in the historic island city of Lapu-Lapu, Cebu</a:t>
              </a:r>
              <a:endParaRPr lang="en-ID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7208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A62A9-66D3-CFC2-C6B3-988F6F23C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0677460-0CA3-E939-CA05-D8F331C24D5B}"/>
              </a:ext>
            </a:extLst>
          </p:cNvPr>
          <p:cNvSpPr/>
          <p:nvPr/>
        </p:nvSpPr>
        <p:spPr>
          <a:xfrm>
            <a:off x="-6210301" y="1924928"/>
            <a:ext cx="6095999" cy="3008144"/>
          </a:xfrm>
          <a:prstGeom prst="rect">
            <a:avLst/>
          </a:prstGeom>
          <a:gradFill>
            <a:gsLst>
              <a:gs pos="88000">
                <a:srgbClr val="59BDF5"/>
              </a:gs>
              <a:gs pos="32000">
                <a:srgbClr val="2899D8"/>
              </a:gs>
            </a:gsLst>
            <a:lin ang="3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59B4F69-6FC4-B87D-652B-8B477AD466BE}"/>
              </a:ext>
            </a:extLst>
          </p:cNvPr>
          <p:cNvGrpSpPr/>
          <p:nvPr/>
        </p:nvGrpSpPr>
        <p:grpSpPr>
          <a:xfrm>
            <a:off x="-5766077" y="2450845"/>
            <a:ext cx="4987263" cy="1956310"/>
            <a:chOff x="444223" y="2733215"/>
            <a:chExt cx="4987263" cy="19563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4BBCD6-CF80-68DA-2FD7-63AEDE417F54}"/>
                </a:ext>
              </a:extLst>
            </p:cNvPr>
            <p:cNvSpPr txBox="1"/>
            <p:nvPr/>
          </p:nvSpPr>
          <p:spPr>
            <a:xfrm>
              <a:off x="444223" y="2733215"/>
              <a:ext cx="454804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PRELIMINARY</a:t>
              </a:r>
              <a:endParaRPr lang="en-ID" sz="4400" b="1" spc="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7496081-44AA-C5BB-66EB-D4FAE8FADFB4}"/>
                </a:ext>
              </a:extLst>
            </p:cNvPr>
            <p:cNvSpPr txBox="1"/>
            <p:nvPr/>
          </p:nvSpPr>
          <p:spPr>
            <a:xfrm>
              <a:off x="444223" y="3519974"/>
              <a:ext cx="498726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perspiciatis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unde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omnis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iste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natus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error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voluptatem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accusantium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doloremque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laudantium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totam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rem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aperiam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eaque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ipsa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quae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ab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illo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inventore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veritatis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et quasi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architecto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beatae vitae dicta sunt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explicabo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F9F5DB6-E187-EF7E-BA54-6E218EC8C8C3}"/>
              </a:ext>
            </a:extLst>
          </p:cNvPr>
          <p:cNvGrpSpPr/>
          <p:nvPr/>
        </p:nvGrpSpPr>
        <p:grpSpPr>
          <a:xfrm>
            <a:off x="-5603516" y="885834"/>
            <a:ext cx="0" cy="5037694"/>
            <a:chOff x="608621" y="885834"/>
            <a:chExt cx="0" cy="503769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123EEC-94E1-5170-42CB-7D07F1D0450E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885834"/>
              <a:ext cx="0" cy="1333115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18BF7F5-809A-18D0-07E3-8EA6A2EC7A99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4541264"/>
              <a:ext cx="0" cy="1382264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BAAECFF-988B-D71A-AEDD-2C1C35462CCA}"/>
              </a:ext>
            </a:extLst>
          </p:cNvPr>
          <p:cNvGrpSpPr/>
          <p:nvPr/>
        </p:nvGrpSpPr>
        <p:grpSpPr>
          <a:xfrm>
            <a:off x="-5156477" y="2733215"/>
            <a:ext cx="4987263" cy="1956310"/>
            <a:chOff x="444223" y="2733215"/>
            <a:chExt cx="4987263" cy="195631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946FA0-B135-0006-D866-5531F01D7BD5}"/>
                </a:ext>
              </a:extLst>
            </p:cNvPr>
            <p:cNvSpPr txBox="1"/>
            <p:nvPr/>
          </p:nvSpPr>
          <p:spPr>
            <a:xfrm>
              <a:off x="444223" y="2733215"/>
              <a:ext cx="49872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PRESENTATION</a:t>
              </a:r>
              <a:endParaRPr lang="en-ID" sz="4400" b="1" spc="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595EB44-368F-C4DF-19A2-AB2C9539125C}"/>
                </a:ext>
              </a:extLst>
            </p:cNvPr>
            <p:cNvSpPr txBox="1"/>
            <p:nvPr/>
          </p:nvSpPr>
          <p:spPr>
            <a:xfrm>
              <a:off x="444223" y="3519974"/>
              <a:ext cx="498726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perspiciatis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unde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omnis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iste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natus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error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voluptatem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accusantium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doloremque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laudantium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totam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rem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aperiam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eaque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ipsa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quae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ab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illo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inventore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veritatis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et quasi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architecto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beatae vitae dicta sunt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explicabo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FCE497-9B3B-3DC4-DE5B-036FCEE4134C}"/>
              </a:ext>
            </a:extLst>
          </p:cNvPr>
          <p:cNvGrpSpPr/>
          <p:nvPr/>
        </p:nvGrpSpPr>
        <p:grpSpPr>
          <a:xfrm flipH="1" flipV="1">
            <a:off x="-2" y="0"/>
            <a:ext cx="13462001" cy="6858000"/>
            <a:chOff x="4764505" y="0"/>
            <a:chExt cx="7427495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74B3D5D-98B1-A0FB-D49D-2A9295DC7F1D}"/>
                </a:ext>
              </a:extLst>
            </p:cNvPr>
            <p:cNvSpPr/>
            <p:nvPr/>
          </p:nvSpPr>
          <p:spPr>
            <a:xfrm flipH="1">
              <a:off x="4764505" y="0"/>
              <a:ext cx="7427495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252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6743205-5E15-A367-EEDF-E97350632B47}"/>
                </a:ext>
              </a:extLst>
            </p:cNvPr>
            <p:cNvSpPr/>
            <p:nvPr/>
          </p:nvSpPr>
          <p:spPr>
            <a:xfrm flipH="1">
              <a:off x="6324600" y="0"/>
              <a:ext cx="5867400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2A7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00C54C9-B510-8B84-A1AE-3200B40BDD4E}"/>
                </a:ext>
              </a:extLst>
            </p:cNvPr>
            <p:cNvSpPr/>
            <p:nvPr/>
          </p:nvSpPr>
          <p:spPr>
            <a:xfrm flipH="1">
              <a:off x="7587916" y="0"/>
              <a:ext cx="4604084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gradFill>
              <a:gsLst>
                <a:gs pos="82000">
                  <a:srgbClr val="4AB8F5"/>
                </a:gs>
                <a:gs pos="32000">
                  <a:srgbClr val="42A7DD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959FFB-6D18-DE3E-E521-3A9B3C95DC89}"/>
              </a:ext>
            </a:extLst>
          </p:cNvPr>
          <p:cNvGrpSpPr/>
          <p:nvPr/>
        </p:nvGrpSpPr>
        <p:grpSpPr>
          <a:xfrm>
            <a:off x="12313954" y="0"/>
            <a:ext cx="7427495" cy="6858000"/>
            <a:chOff x="4764505" y="0"/>
            <a:chExt cx="7427495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FBC8F9E-BAB8-4B09-A4FE-2B4E2C38F749}"/>
                </a:ext>
              </a:extLst>
            </p:cNvPr>
            <p:cNvSpPr/>
            <p:nvPr/>
          </p:nvSpPr>
          <p:spPr>
            <a:xfrm flipH="1">
              <a:off x="4764505" y="0"/>
              <a:ext cx="7427495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252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8E5401A-6FFB-7CEC-AB09-9F5C935D8776}"/>
                </a:ext>
              </a:extLst>
            </p:cNvPr>
            <p:cNvSpPr/>
            <p:nvPr/>
          </p:nvSpPr>
          <p:spPr>
            <a:xfrm flipH="1">
              <a:off x="6324600" y="0"/>
              <a:ext cx="5867400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2A7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67ECF29-25BB-3B8F-FEDE-C894EB092086}"/>
                </a:ext>
              </a:extLst>
            </p:cNvPr>
            <p:cNvSpPr/>
            <p:nvPr/>
          </p:nvSpPr>
          <p:spPr>
            <a:xfrm flipH="1">
              <a:off x="7587916" y="0"/>
              <a:ext cx="4604084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A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E73E2E-DBC8-E631-4402-A36B1767F14F}"/>
              </a:ext>
            </a:extLst>
          </p:cNvPr>
          <p:cNvSpPr txBox="1"/>
          <p:nvPr/>
        </p:nvSpPr>
        <p:spPr>
          <a:xfrm rot="4768306">
            <a:off x="14508913" y="2193941"/>
            <a:ext cx="648374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59BDF5"/>
                </a:solidFill>
                <a:latin typeface="Century Gothic" panose="020B0502020202020204" pitchFamily="34" charset="0"/>
              </a:rPr>
              <a:t>THESIS</a:t>
            </a:r>
            <a:endParaRPr lang="en-ID" sz="16600" b="1" dirty="0">
              <a:solidFill>
                <a:srgbClr val="59BDF5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17774C-C47E-6C4D-648C-48EE79B3F8CC}"/>
              </a:ext>
            </a:extLst>
          </p:cNvPr>
          <p:cNvGrpSpPr/>
          <p:nvPr/>
        </p:nvGrpSpPr>
        <p:grpSpPr>
          <a:xfrm>
            <a:off x="16819647" y="1902499"/>
            <a:ext cx="1862274" cy="1862274"/>
            <a:chOff x="8554452" y="985200"/>
            <a:chExt cx="2520000" cy="2520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005CC0-53C5-5BE8-4E6F-2F5CF6004752}"/>
                </a:ext>
              </a:extLst>
            </p:cNvPr>
            <p:cNvSpPr/>
            <p:nvPr/>
          </p:nvSpPr>
          <p:spPr>
            <a:xfrm>
              <a:off x="8554452" y="985200"/>
              <a:ext cx="2520000" cy="2520000"/>
            </a:xfrm>
            <a:prstGeom prst="ellipse">
              <a:avLst/>
            </a:prstGeom>
            <a:solidFill>
              <a:srgbClr val="252E3A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09E7F30-57E0-6395-0566-52464B676D48}"/>
                </a:ext>
              </a:extLst>
            </p:cNvPr>
            <p:cNvSpPr/>
            <p:nvPr/>
          </p:nvSpPr>
          <p:spPr>
            <a:xfrm>
              <a:off x="8554452" y="985200"/>
              <a:ext cx="2520000" cy="2520000"/>
            </a:xfrm>
            <a:prstGeom prst="ellipse">
              <a:avLst/>
            </a:prstGeom>
            <a:solidFill>
              <a:srgbClr val="252E3A"/>
            </a:solidFill>
            <a:ln>
              <a:noFill/>
            </a:ln>
            <a:effectLst>
              <a:innerShdw blurRad="571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UNIVERSITY</a:t>
              </a:r>
            </a:p>
            <a:p>
              <a:pPr algn="ctr"/>
              <a:r>
                <a:rPr lang="en-US" b="1" dirty="0"/>
                <a:t>LOGO</a:t>
              </a:r>
              <a:endParaRPr lang="en-ID" b="1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AE60802-50C3-B48A-1D14-97DA6A4C338A}"/>
              </a:ext>
            </a:extLst>
          </p:cNvPr>
          <p:cNvSpPr txBox="1"/>
          <p:nvPr/>
        </p:nvSpPr>
        <p:spPr>
          <a:xfrm>
            <a:off x="16854552" y="4001395"/>
            <a:ext cx="1792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  <a:p>
            <a:pPr algn="ctr"/>
            <a:r>
              <a:rPr lang="en-US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NAME</a:t>
            </a:r>
            <a:endParaRPr lang="en-ID" b="1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325DF9-4E95-C9F9-7D53-D2DCC786C4BA}"/>
              </a:ext>
            </a:extLst>
          </p:cNvPr>
          <p:cNvGrpSpPr/>
          <p:nvPr/>
        </p:nvGrpSpPr>
        <p:grpSpPr>
          <a:xfrm>
            <a:off x="11590525" y="597089"/>
            <a:ext cx="0" cy="5650174"/>
            <a:chOff x="608621" y="597089"/>
            <a:chExt cx="0" cy="565017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6601633-CEB2-3B98-6836-82AA60BA5423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597089"/>
              <a:ext cx="0" cy="2046833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11AFBA0-DDAA-4588-CD2A-265FE5F53E00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4955502"/>
              <a:ext cx="0" cy="1291761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: Rounded Corners 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A3685C2-0191-ED2D-4412-CD731AA81E43}"/>
              </a:ext>
            </a:extLst>
          </p:cNvPr>
          <p:cNvSpPr/>
          <p:nvPr/>
        </p:nvSpPr>
        <p:spPr>
          <a:xfrm>
            <a:off x="10713929" y="5813289"/>
            <a:ext cx="768741" cy="266652"/>
          </a:xfrm>
          <a:prstGeom prst="roundRect">
            <a:avLst>
              <a:gd name="adj" fmla="val 2699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pc="300" dirty="0">
                <a:latin typeface="Century Gothic" panose="020B0502020202020204" pitchFamily="34" charset="0"/>
              </a:rPr>
              <a:t>NEXT</a:t>
            </a:r>
            <a:endParaRPr lang="en-ID" sz="1000" b="1" spc="300" dirty="0">
              <a:latin typeface="Century Gothic" panose="020B0502020202020204" pitchFamily="34" charset="0"/>
            </a:endParaRPr>
          </a:p>
        </p:txBody>
      </p:sp>
      <p:sp>
        <p:nvSpPr>
          <p:cNvPr id="49" name="Rectangle: Rounded Corners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F69364D-CA95-CFE5-3FB3-1A341602EC34}"/>
              </a:ext>
            </a:extLst>
          </p:cNvPr>
          <p:cNvSpPr/>
          <p:nvPr/>
        </p:nvSpPr>
        <p:spPr>
          <a:xfrm>
            <a:off x="709331" y="5813289"/>
            <a:ext cx="768741" cy="266652"/>
          </a:xfrm>
          <a:prstGeom prst="roundRect">
            <a:avLst>
              <a:gd name="adj" fmla="val 2699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pc="300" dirty="0">
                <a:latin typeface="Century Gothic" panose="020B0502020202020204" pitchFamily="34" charset="0"/>
              </a:rPr>
              <a:t>BACK</a:t>
            </a:r>
            <a:endParaRPr lang="en-ID" sz="1000" b="1" spc="300" dirty="0"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68D672-5E74-BAF1-E501-D9DE237A394C}"/>
              </a:ext>
            </a:extLst>
          </p:cNvPr>
          <p:cNvSpPr txBox="1"/>
          <p:nvPr/>
        </p:nvSpPr>
        <p:spPr>
          <a:xfrm>
            <a:off x="709331" y="2473533"/>
            <a:ext cx="73647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bg1"/>
                </a:solidFill>
              </a:rPr>
              <a:t>I earned my Bachelor of Science in Information Technology </a:t>
            </a:r>
          </a:p>
          <a:p>
            <a:pPr algn="just"/>
            <a:r>
              <a:rPr lang="en-US" sz="2000" b="1" dirty="0">
                <a:solidFill>
                  <a:schemeClr val="bg1"/>
                </a:solidFill>
              </a:rPr>
              <a:t>from the University of Cebu – Lapu-Lapu and Mandaue Campus. </a:t>
            </a:r>
          </a:p>
          <a:p>
            <a:pPr algn="just"/>
            <a:r>
              <a:rPr lang="en-US" sz="2000" b="1" dirty="0">
                <a:solidFill>
                  <a:schemeClr val="bg1"/>
                </a:solidFill>
              </a:rPr>
              <a:t>My time there helped me build a strong technical foundation and </a:t>
            </a:r>
          </a:p>
          <a:p>
            <a:pPr algn="just"/>
            <a:r>
              <a:rPr lang="en-US" sz="2000" b="1" dirty="0">
                <a:solidFill>
                  <a:schemeClr val="bg1"/>
                </a:solidFill>
              </a:rPr>
              <a:t>discover my passion for continuous learning and problem-solving in the world of tech.</a:t>
            </a:r>
            <a:endParaRPr lang="en-ID" sz="9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551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122FB-BEBD-22DB-B890-DD5CA05A6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BE3BB4F-2B1F-EB16-C07E-34DB7027D9B9}"/>
              </a:ext>
            </a:extLst>
          </p:cNvPr>
          <p:cNvSpPr/>
          <p:nvPr/>
        </p:nvSpPr>
        <p:spPr>
          <a:xfrm>
            <a:off x="-6210301" y="1924928"/>
            <a:ext cx="6095999" cy="3008144"/>
          </a:xfrm>
          <a:prstGeom prst="rect">
            <a:avLst/>
          </a:prstGeom>
          <a:gradFill>
            <a:gsLst>
              <a:gs pos="88000">
                <a:srgbClr val="59BDF5"/>
              </a:gs>
              <a:gs pos="32000">
                <a:srgbClr val="2899D8"/>
              </a:gs>
            </a:gsLst>
            <a:lin ang="3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720F79A-289F-4CE7-38DE-34E1E524E07B}"/>
              </a:ext>
            </a:extLst>
          </p:cNvPr>
          <p:cNvGrpSpPr/>
          <p:nvPr/>
        </p:nvGrpSpPr>
        <p:grpSpPr>
          <a:xfrm>
            <a:off x="-5766077" y="2450845"/>
            <a:ext cx="4987263" cy="1956310"/>
            <a:chOff x="444223" y="2733215"/>
            <a:chExt cx="4987263" cy="19563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D101C5-9E28-F85A-189C-C79CCE184D6C}"/>
                </a:ext>
              </a:extLst>
            </p:cNvPr>
            <p:cNvSpPr txBox="1"/>
            <p:nvPr/>
          </p:nvSpPr>
          <p:spPr>
            <a:xfrm>
              <a:off x="444223" y="2733215"/>
              <a:ext cx="454804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PRELIMINARY</a:t>
              </a:r>
              <a:endParaRPr lang="en-ID" sz="4400" b="1" spc="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83B5A06-B692-E2C4-D3B1-14AFD8E91D12}"/>
                </a:ext>
              </a:extLst>
            </p:cNvPr>
            <p:cNvSpPr txBox="1"/>
            <p:nvPr/>
          </p:nvSpPr>
          <p:spPr>
            <a:xfrm>
              <a:off x="444223" y="3519974"/>
              <a:ext cx="498726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perspiciatis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unde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omnis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iste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natus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error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voluptatem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accusantium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doloremque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laudantium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totam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rem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aperiam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eaque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ipsa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quae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ab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illo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inventore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veritatis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et quasi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architecto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beatae vitae dicta sunt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explicabo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DE6E7-56F5-0785-96F5-4AAA4FB3E605}"/>
              </a:ext>
            </a:extLst>
          </p:cNvPr>
          <p:cNvGrpSpPr/>
          <p:nvPr/>
        </p:nvGrpSpPr>
        <p:grpSpPr>
          <a:xfrm>
            <a:off x="-5603516" y="885834"/>
            <a:ext cx="0" cy="5037694"/>
            <a:chOff x="608621" y="885834"/>
            <a:chExt cx="0" cy="503769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F2B7826-9B34-D25E-FD1D-68939BC4DDF8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885834"/>
              <a:ext cx="0" cy="1333115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265433-672E-7CC4-172E-5EAF2A3CF840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4541264"/>
              <a:ext cx="0" cy="1382264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019F0F2-4820-2DB5-BBED-2E6D4555DBC1}"/>
              </a:ext>
            </a:extLst>
          </p:cNvPr>
          <p:cNvGrpSpPr/>
          <p:nvPr/>
        </p:nvGrpSpPr>
        <p:grpSpPr>
          <a:xfrm>
            <a:off x="-5156477" y="2733215"/>
            <a:ext cx="4987263" cy="1956310"/>
            <a:chOff x="444223" y="2733215"/>
            <a:chExt cx="4987263" cy="195631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B512B53-F1F1-3E89-3305-D2C050507EA4}"/>
                </a:ext>
              </a:extLst>
            </p:cNvPr>
            <p:cNvSpPr txBox="1"/>
            <p:nvPr/>
          </p:nvSpPr>
          <p:spPr>
            <a:xfrm>
              <a:off x="444223" y="2733215"/>
              <a:ext cx="49872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PRESENTATION</a:t>
              </a:r>
              <a:endParaRPr lang="en-ID" sz="4400" b="1" spc="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8126D3C-D08F-3E62-95AB-D6135069B58D}"/>
                </a:ext>
              </a:extLst>
            </p:cNvPr>
            <p:cNvSpPr txBox="1"/>
            <p:nvPr/>
          </p:nvSpPr>
          <p:spPr>
            <a:xfrm>
              <a:off x="444223" y="3519974"/>
              <a:ext cx="498726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perspiciatis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unde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omnis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iste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natus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error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voluptatem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accusantium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doloremque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laudantium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totam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rem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aperiam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eaque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ipsa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quae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ab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illo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inventore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veritatis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et quasi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architecto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beatae vitae dicta sunt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explicabo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85B6090-48BB-8DEB-481F-AC717CA04C77}"/>
              </a:ext>
            </a:extLst>
          </p:cNvPr>
          <p:cNvGrpSpPr/>
          <p:nvPr/>
        </p:nvGrpSpPr>
        <p:grpSpPr>
          <a:xfrm flipH="1" flipV="1">
            <a:off x="-2" y="0"/>
            <a:ext cx="13462001" cy="6858000"/>
            <a:chOff x="4764505" y="0"/>
            <a:chExt cx="7427495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848E8B7-A967-AE65-524F-15669FF84A50}"/>
                </a:ext>
              </a:extLst>
            </p:cNvPr>
            <p:cNvSpPr/>
            <p:nvPr/>
          </p:nvSpPr>
          <p:spPr>
            <a:xfrm flipH="1">
              <a:off x="4764505" y="0"/>
              <a:ext cx="7427495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252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BA137A5-3506-BF92-1823-6C8F150C87A0}"/>
                </a:ext>
              </a:extLst>
            </p:cNvPr>
            <p:cNvSpPr/>
            <p:nvPr/>
          </p:nvSpPr>
          <p:spPr>
            <a:xfrm flipH="1">
              <a:off x="6324600" y="0"/>
              <a:ext cx="5867400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2A7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56DDBDF-66D6-6512-DAED-04894E8C93B9}"/>
                </a:ext>
              </a:extLst>
            </p:cNvPr>
            <p:cNvSpPr/>
            <p:nvPr/>
          </p:nvSpPr>
          <p:spPr>
            <a:xfrm flipH="1">
              <a:off x="7587916" y="0"/>
              <a:ext cx="4604084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gradFill>
              <a:gsLst>
                <a:gs pos="82000">
                  <a:srgbClr val="4AB8F5"/>
                </a:gs>
                <a:gs pos="32000">
                  <a:srgbClr val="42A7DD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EC3BB83-E095-68CD-2634-050AC59D7427}"/>
              </a:ext>
            </a:extLst>
          </p:cNvPr>
          <p:cNvGrpSpPr/>
          <p:nvPr/>
        </p:nvGrpSpPr>
        <p:grpSpPr>
          <a:xfrm>
            <a:off x="12313954" y="0"/>
            <a:ext cx="7427495" cy="6858000"/>
            <a:chOff x="4764505" y="0"/>
            <a:chExt cx="7427495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C19747-95F5-532E-4808-26EFAA783A02}"/>
                </a:ext>
              </a:extLst>
            </p:cNvPr>
            <p:cNvSpPr/>
            <p:nvPr/>
          </p:nvSpPr>
          <p:spPr>
            <a:xfrm flipH="1">
              <a:off x="4764505" y="0"/>
              <a:ext cx="7427495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252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08CE129-D585-884E-A391-CFCC0ED2E728}"/>
                </a:ext>
              </a:extLst>
            </p:cNvPr>
            <p:cNvSpPr/>
            <p:nvPr/>
          </p:nvSpPr>
          <p:spPr>
            <a:xfrm flipH="1">
              <a:off x="6324600" y="0"/>
              <a:ext cx="5867400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2A7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096AFF4-98C9-D75D-9D2F-CD7FBEEEE027}"/>
                </a:ext>
              </a:extLst>
            </p:cNvPr>
            <p:cNvSpPr/>
            <p:nvPr/>
          </p:nvSpPr>
          <p:spPr>
            <a:xfrm flipH="1">
              <a:off x="7587916" y="0"/>
              <a:ext cx="4604084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A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96EC157-28B2-1188-2D79-31C8242D9D77}"/>
              </a:ext>
            </a:extLst>
          </p:cNvPr>
          <p:cNvSpPr txBox="1"/>
          <p:nvPr/>
        </p:nvSpPr>
        <p:spPr>
          <a:xfrm rot="4768306">
            <a:off x="14508913" y="2193941"/>
            <a:ext cx="648374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59BDF5"/>
                </a:solidFill>
                <a:latin typeface="Century Gothic" panose="020B0502020202020204" pitchFamily="34" charset="0"/>
              </a:rPr>
              <a:t>THESIS</a:t>
            </a:r>
            <a:endParaRPr lang="en-ID" sz="16600" b="1" dirty="0">
              <a:solidFill>
                <a:srgbClr val="59BDF5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6987FD-BD74-E057-BE9B-7FB4021B542A}"/>
              </a:ext>
            </a:extLst>
          </p:cNvPr>
          <p:cNvGrpSpPr/>
          <p:nvPr/>
        </p:nvGrpSpPr>
        <p:grpSpPr>
          <a:xfrm>
            <a:off x="16819647" y="1902499"/>
            <a:ext cx="1862274" cy="1862274"/>
            <a:chOff x="8554452" y="985200"/>
            <a:chExt cx="2520000" cy="2520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08C52EB-BE01-221D-A862-20C392E6F695}"/>
                </a:ext>
              </a:extLst>
            </p:cNvPr>
            <p:cNvSpPr/>
            <p:nvPr/>
          </p:nvSpPr>
          <p:spPr>
            <a:xfrm>
              <a:off x="8554452" y="985200"/>
              <a:ext cx="2520000" cy="2520000"/>
            </a:xfrm>
            <a:prstGeom prst="ellipse">
              <a:avLst/>
            </a:prstGeom>
            <a:solidFill>
              <a:srgbClr val="252E3A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42048C-FAC5-E7A3-97E9-5D9B69ED6EEF}"/>
                </a:ext>
              </a:extLst>
            </p:cNvPr>
            <p:cNvSpPr/>
            <p:nvPr/>
          </p:nvSpPr>
          <p:spPr>
            <a:xfrm>
              <a:off x="8554452" y="985200"/>
              <a:ext cx="2520000" cy="2520000"/>
            </a:xfrm>
            <a:prstGeom prst="ellipse">
              <a:avLst/>
            </a:prstGeom>
            <a:solidFill>
              <a:srgbClr val="252E3A"/>
            </a:solidFill>
            <a:ln>
              <a:noFill/>
            </a:ln>
            <a:effectLst>
              <a:innerShdw blurRad="571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UNIVERSITY</a:t>
              </a:r>
            </a:p>
            <a:p>
              <a:pPr algn="ctr"/>
              <a:r>
                <a:rPr lang="en-US" b="1" dirty="0"/>
                <a:t>LOGO</a:t>
              </a:r>
              <a:endParaRPr lang="en-ID" b="1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C32D83D-FB02-AB65-5D27-3FED5E0A05B6}"/>
              </a:ext>
            </a:extLst>
          </p:cNvPr>
          <p:cNvSpPr txBox="1"/>
          <p:nvPr/>
        </p:nvSpPr>
        <p:spPr>
          <a:xfrm>
            <a:off x="16854552" y="4001395"/>
            <a:ext cx="1792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  <a:p>
            <a:pPr algn="ctr"/>
            <a:r>
              <a:rPr lang="en-US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NAME</a:t>
            </a:r>
            <a:endParaRPr lang="en-ID" b="1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EF9A12-5359-FC75-0838-E881A3AC471B}"/>
              </a:ext>
            </a:extLst>
          </p:cNvPr>
          <p:cNvGrpSpPr/>
          <p:nvPr/>
        </p:nvGrpSpPr>
        <p:grpSpPr>
          <a:xfrm>
            <a:off x="11590525" y="597089"/>
            <a:ext cx="0" cy="5650174"/>
            <a:chOff x="608621" y="597089"/>
            <a:chExt cx="0" cy="565017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B529E70-C08C-6226-F322-1E37CB04B227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597089"/>
              <a:ext cx="0" cy="2046833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09BC79C-F3F3-3BC0-0E52-5A2B80E7CFF5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4955502"/>
              <a:ext cx="0" cy="1291761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: Rounded Corners 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925D8F4-8835-6EBF-28F0-697F9934C9C9}"/>
              </a:ext>
            </a:extLst>
          </p:cNvPr>
          <p:cNvSpPr/>
          <p:nvPr/>
        </p:nvSpPr>
        <p:spPr>
          <a:xfrm>
            <a:off x="10713929" y="5813289"/>
            <a:ext cx="768741" cy="266652"/>
          </a:xfrm>
          <a:prstGeom prst="roundRect">
            <a:avLst>
              <a:gd name="adj" fmla="val 2699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pc="300" dirty="0">
                <a:latin typeface="Century Gothic" panose="020B0502020202020204" pitchFamily="34" charset="0"/>
              </a:rPr>
              <a:t>NEXT</a:t>
            </a:r>
            <a:endParaRPr lang="en-ID" sz="1000" b="1" spc="300" dirty="0">
              <a:latin typeface="Century Gothic" panose="020B0502020202020204" pitchFamily="34" charset="0"/>
            </a:endParaRPr>
          </a:p>
        </p:txBody>
      </p:sp>
      <p:sp>
        <p:nvSpPr>
          <p:cNvPr id="49" name="Rectangle: Rounded Corners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AA48736-CEC2-2F2F-8B6B-43B5B90302E7}"/>
              </a:ext>
            </a:extLst>
          </p:cNvPr>
          <p:cNvSpPr/>
          <p:nvPr/>
        </p:nvSpPr>
        <p:spPr>
          <a:xfrm>
            <a:off x="709331" y="5813289"/>
            <a:ext cx="768741" cy="266652"/>
          </a:xfrm>
          <a:prstGeom prst="roundRect">
            <a:avLst>
              <a:gd name="adj" fmla="val 2699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pc="300" dirty="0">
                <a:latin typeface="Century Gothic" panose="020B0502020202020204" pitchFamily="34" charset="0"/>
              </a:rPr>
              <a:t>BACK</a:t>
            </a:r>
            <a:endParaRPr lang="en-ID" sz="1000" b="1" spc="300" dirty="0"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493E88-625D-DCC8-46F8-20EC49A467DA}"/>
              </a:ext>
            </a:extLst>
          </p:cNvPr>
          <p:cNvSpPr txBox="1"/>
          <p:nvPr/>
        </p:nvSpPr>
        <p:spPr>
          <a:xfrm>
            <a:off x="1424059" y="1687281"/>
            <a:ext cx="7364710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bg1"/>
                </a:solidFill>
              </a:rPr>
              <a:t>STRENGHTS:</a:t>
            </a:r>
          </a:p>
          <a:p>
            <a:pPr algn="just"/>
            <a:endParaRPr lang="en-US" sz="2000" b="1" dirty="0">
              <a:solidFill>
                <a:schemeClr val="bg1"/>
              </a:solidFill>
            </a:endParaRPr>
          </a:p>
          <a:p>
            <a:pPr algn="just"/>
            <a:r>
              <a:rPr lang="en-PH" sz="2000" b="1" i="1" dirty="0">
                <a:solidFill>
                  <a:schemeClr val="bg1"/>
                </a:solidFill>
              </a:rPr>
              <a:t>Communication, attention to detail, adaptability</a:t>
            </a:r>
          </a:p>
          <a:p>
            <a:pPr algn="just"/>
            <a:endParaRPr lang="en-PH" sz="20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endParaRPr lang="en-PH" sz="20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n-PH" sz="20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WEAKNESSES:</a:t>
            </a:r>
          </a:p>
          <a:p>
            <a:pPr algn="just"/>
            <a:endParaRPr lang="en-PH" sz="20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n-PH" b="1" i="1" dirty="0">
                <a:solidFill>
                  <a:schemeClr val="bg1"/>
                </a:solidFill>
              </a:rPr>
              <a:t>Public Speaking, Overchecking Work, Overthinking Details,</a:t>
            </a:r>
          </a:p>
          <a:p>
            <a:pPr algn="just"/>
            <a:r>
              <a:rPr lang="en-US" b="1" i="1" dirty="0">
                <a:solidFill>
                  <a:schemeClr val="bg1"/>
                </a:solidFill>
              </a:rPr>
              <a:t>Taking Initiative in New Environments</a:t>
            </a:r>
            <a:endParaRPr lang="en-PH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endParaRPr lang="en-US" sz="20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endParaRPr lang="en-ID" sz="9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291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5B47B-A876-35F6-BBAF-F198CCBA2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F595EC9-BD59-14D0-D18A-CE99A99CC4B2}"/>
              </a:ext>
            </a:extLst>
          </p:cNvPr>
          <p:cNvSpPr/>
          <p:nvPr/>
        </p:nvSpPr>
        <p:spPr>
          <a:xfrm>
            <a:off x="-6210301" y="1924928"/>
            <a:ext cx="6095999" cy="3008144"/>
          </a:xfrm>
          <a:prstGeom prst="rect">
            <a:avLst/>
          </a:prstGeom>
          <a:gradFill>
            <a:gsLst>
              <a:gs pos="88000">
                <a:srgbClr val="59BDF5"/>
              </a:gs>
              <a:gs pos="32000">
                <a:srgbClr val="2899D8"/>
              </a:gs>
            </a:gsLst>
            <a:lin ang="3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D304AEB-DF84-9813-344B-D29D20A001BA}"/>
              </a:ext>
            </a:extLst>
          </p:cNvPr>
          <p:cNvGrpSpPr/>
          <p:nvPr/>
        </p:nvGrpSpPr>
        <p:grpSpPr>
          <a:xfrm>
            <a:off x="-5766077" y="2450845"/>
            <a:ext cx="4987263" cy="1956310"/>
            <a:chOff x="444223" y="2733215"/>
            <a:chExt cx="4987263" cy="19563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AAAFF64-A98F-CD13-08F8-EC7499F72CA6}"/>
                </a:ext>
              </a:extLst>
            </p:cNvPr>
            <p:cNvSpPr txBox="1"/>
            <p:nvPr/>
          </p:nvSpPr>
          <p:spPr>
            <a:xfrm>
              <a:off x="444223" y="2733215"/>
              <a:ext cx="454804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PRELIMINARY</a:t>
              </a:r>
              <a:endParaRPr lang="en-ID" sz="4400" b="1" spc="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8D7498-05A3-8737-B1CB-EB12C38B0CFD}"/>
                </a:ext>
              </a:extLst>
            </p:cNvPr>
            <p:cNvSpPr txBox="1"/>
            <p:nvPr/>
          </p:nvSpPr>
          <p:spPr>
            <a:xfrm>
              <a:off x="444223" y="3519974"/>
              <a:ext cx="498726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perspiciatis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unde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omnis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iste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natus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error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voluptatem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accusantium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doloremque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laudantium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totam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rem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aperiam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eaque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ipsa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quae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ab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illo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inventore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veritatis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et quasi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architecto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beatae vitae dicta sunt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explicabo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59A5A6-748D-76B2-CAF4-6D14E48A8741}"/>
              </a:ext>
            </a:extLst>
          </p:cNvPr>
          <p:cNvGrpSpPr/>
          <p:nvPr/>
        </p:nvGrpSpPr>
        <p:grpSpPr>
          <a:xfrm>
            <a:off x="-5603516" y="885834"/>
            <a:ext cx="0" cy="5037694"/>
            <a:chOff x="608621" y="885834"/>
            <a:chExt cx="0" cy="503769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30236E8-D37E-3984-C4E0-7160111AFFBC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885834"/>
              <a:ext cx="0" cy="1333115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6BA6631-781E-2193-BC12-51CB330F70A8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4541264"/>
              <a:ext cx="0" cy="1382264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F68891C-5DBF-A5A0-10B4-24A295FD42BC}"/>
              </a:ext>
            </a:extLst>
          </p:cNvPr>
          <p:cNvGrpSpPr/>
          <p:nvPr/>
        </p:nvGrpSpPr>
        <p:grpSpPr>
          <a:xfrm>
            <a:off x="-5156477" y="2733215"/>
            <a:ext cx="4987263" cy="1956310"/>
            <a:chOff x="444223" y="2733215"/>
            <a:chExt cx="4987263" cy="195631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027D762-7E74-06E8-84C3-1D1C6D14498D}"/>
                </a:ext>
              </a:extLst>
            </p:cNvPr>
            <p:cNvSpPr txBox="1"/>
            <p:nvPr/>
          </p:nvSpPr>
          <p:spPr>
            <a:xfrm>
              <a:off x="444223" y="2733215"/>
              <a:ext cx="49872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PRESENTATION</a:t>
              </a:r>
              <a:endParaRPr lang="en-ID" sz="4400" b="1" spc="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7A9F7F-C10B-527C-F231-DC6B1175C95D}"/>
                </a:ext>
              </a:extLst>
            </p:cNvPr>
            <p:cNvSpPr txBox="1"/>
            <p:nvPr/>
          </p:nvSpPr>
          <p:spPr>
            <a:xfrm>
              <a:off x="444223" y="3519974"/>
              <a:ext cx="498726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perspiciatis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unde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omnis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iste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natus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error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voluptatem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accusantium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doloremque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laudantium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totam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rem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aperiam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eaque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ipsa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quae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ab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illo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inventore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veritatis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et quasi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architecto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beatae vitae dicta sunt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explicabo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E2AF3F3-F0A6-D926-9F12-19E47214BF97}"/>
              </a:ext>
            </a:extLst>
          </p:cNvPr>
          <p:cNvGrpSpPr/>
          <p:nvPr/>
        </p:nvGrpSpPr>
        <p:grpSpPr>
          <a:xfrm flipH="1" flipV="1">
            <a:off x="-1" y="0"/>
            <a:ext cx="12750797" cy="6858000"/>
            <a:chOff x="4764505" y="0"/>
            <a:chExt cx="7427495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C4BD78F-49D5-3D4D-5D44-2BF4359B1C65}"/>
                </a:ext>
              </a:extLst>
            </p:cNvPr>
            <p:cNvSpPr/>
            <p:nvPr/>
          </p:nvSpPr>
          <p:spPr>
            <a:xfrm flipH="1">
              <a:off x="4764505" y="0"/>
              <a:ext cx="7427495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252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4800E30-C14A-9D80-872C-3A1B51DA091D}"/>
                </a:ext>
              </a:extLst>
            </p:cNvPr>
            <p:cNvSpPr/>
            <p:nvPr/>
          </p:nvSpPr>
          <p:spPr>
            <a:xfrm flipH="1">
              <a:off x="6324600" y="0"/>
              <a:ext cx="5867400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2A7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36B8118-E3E6-C087-2CFB-B736706D6641}"/>
                </a:ext>
              </a:extLst>
            </p:cNvPr>
            <p:cNvSpPr/>
            <p:nvPr/>
          </p:nvSpPr>
          <p:spPr>
            <a:xfrm flipH="1">
              <a:off x="7587916" y="0"/>
              <a:ext cx="4604084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gradFill>
              <a:gsLst>
                <a:gs pos="82000">
                  <a:srgbClr val="4AB8F5"/>
                </a:gs>
                <a:gs pos="32000">
                  <a:srgbClr val="42A7DD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3F219F2-55A0-3951-7F03-3B2F9E287846}"/>
              </a:ext>
            </a:extLst>
          </p:cNvPr>
          <p:cNvGrpSpPr/>
          <p:nvPr/>
        </p:nvGrpSpPr>
        <p:grpSpPr>
          <a:xfrm>
            <a:off x="12313954" y="0"/>
            <a:ext cx="7427495" cy="6858000"/>
            <a:chOff x="4764505" y="0"/>
            <a:chExt cx="7427495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C04DDE8-412E-7DEC-76D2-7ADBC860F980}"/>
                </a:ext>
              </a:extLst>
            </p:cNvPr>
            <p:cNvSpPr/>
            <p:nvPr/>
          </p:nvSpPr>
          <p:spPr>
            <a:xfrm flipH="1">
              <a:off x="4764505" y="0"/>
              <a:ext cx="7427495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252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313BCA8-D454-732E-E037-7BC1ECC6B99E}"/>
                </a:ext>
              </a:extLst>
            </p:cNvPr>
            <p:cNvSpPr/>
            <p:nvPr/>
          </p:nvSpPr>
          <p:spPr>
            <a:xfrm flipH="1">
              <a:off x="6324600" y="0"/>
              <a:ext cx="5867400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2A7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0D847E6-163A-E0F3-43DA-72DB211D9614}"/>
                </a:ext>
              </a:extLst>
            </p:cNvPr>
            <p:cNvSpPr/>
            <p:nvPr/>
          </p:nvSpPr>
          <p:spPr>
            <a:xfrm flipH="1">
              <a:off x="7587916" y="0"/>
              <a:ext cx="4604084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A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41067B-61BA-2803-9CA1-C3C8F96589CC}"/>
              </a:ext>
            </a:extLst>
          </p:cNvPr>
          <p:cNvSpPr txBox="1"/>
          <p:nvPr/>
        </p:nvSpPr>
        <p:spPr>
          <a:xfrm rot="4768306">
            <a:off x="14508913" y="2193941"/>
            <a:ext cx="648374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59BDF5"/>
                </a:solidFill>
                <a:latin typeface="Century Gothic" panose="020B0502020202020204" pitchFamily="34" charset="0"/>
              </a:rPr>
              <a:t>THESIS</a:t>
            </a:r>
            <a:endParaRPr lang="en-ID" sz="16600" b="1" dirty="0">
              <a:solidFill>
                <a:srgbClr val="59BDF5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CE4E4D-91A8-3830-8E87-EED024352478}"/>
              </a:ext>
            </a:extLst>
          </p:cNvPr>
          <p:cNvGrpSpPr/>
          <p:nvPr/>
        </p:nvGrpSpPr>
        <p:grpSpPr>
          <a:xfrm>
            <a:off x="16819647" y="1902499"/>
            <a:ext cx="1862274" cy="1862274"/>
            <a:chOff x="8554452" y="985200"/>
            <a:chExt cx="2520000" cy="2520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A5F8B57-30CE-74C0-AC34-287A97888781}"/>
                </a:ext>
              </a:extLst>
            </p:cNvPr>
            <p:cNvSpPr/>
            <p:nvPr/>
          </p:nvSpPr>
          <p:spPr>
            <a:xfrm>
              <a:off x="8554452" y="985200"/>
              <a:ext cx="2520000" cy="2520000"/>
            </a:xfrm>
            <a:prstGeom prst="ellipse">
              <a:avLst/>
            </a:prstGeom>
            <a:solidFill>
              <a:srgbClr val="252E3A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A4C51E3-5CA3-6E7F-1725-FF75A4E93AF7}"/>
                </a:ext>
              </a:extLst>
            </p:cNvPr>
            <p:cNvSpPr/>
            <p:nvPr/>
          </p:nvSpPr>
          <p:spPr>
            <a:xfrm>
              <a:off x="8554452" y="985200"/>
              <a:ext cx="2520000" cy="2520000"/>
            </a:xfrm>
            <a:prstGeom prst="ellipse">
              <a:avLst/>
            </a:prstGeom>
            <a:solidFill>
              <a:srgbClr val="252E3A"/>
            </a:solidFill>
            <a:ln>
              <a:noFill/>
            </a:ln>
            <a:effectLst>
              <a:innerShdw blurRad="571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UNIVERSITY</a:t>
              </a:r>
            </a:p>
            <a:p>
              <a:pPr algn="ctr"/>
              <a:r>
                <a:rPr lang="en-US" b="1" dirty="0"/>
                <a:t>LOGO</a:t>
              </a:r>
              <a:endParaRPr lang="en-ID" b="1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7C17C27-09F7-995E-3D29-CBBD4F6F0C55}"/>
              </a:ext>
            </a:extLst>
          </p:cNvPr>
          <p:cNvSpPr txBox="1"/>
          <p:nvPr/>
        </p:nvSpPr>
        <p:spPr>
          <a:xfrm>
            <a:off x="16854552" y="4001395"/>
            <a:ext cx="1792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  <a:p>
            <a:pPr algn="ctr"/>
            <a:r>
              <a:rPr lang="en-US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NAME</a:t>
            </a:r>
            <a:endParaRPr lang="en-ID" b="1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C1CE91-82A0-4E96-7CEE-9AFAD9114AE7}"/>
              </a:ext>
            </a:extLst>
          </p:cNvPr>
          <p:cNvGrpSpPr/>
          <p:nvPr/>
        </p:nvGrpSpPr>
        <p:grpSpPr>
          <a:xfrm>
            <a:off x="11590525" y="597089"/>
            <a:ext cx="0" cy="5650174"/>
            <a:chOff x="608621" y="597089"/>
            <a:chExt cx="0" cy="565017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4BC748-B2B2-91D9-0D3B-4D9DEA27D47B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597089"/>
              <a:ext cx="0" cy="2046833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6A407B-BB9C-7E04-6F43-597CEBF89793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4955502"/>
              <a:ext cx="0" cy="1291761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: Rounded Corners 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ABFC2FA-E1CB-AAD9-DF7D-C19E2D321E80}"/>
              </a:ext>
            </a:extLst>
          </p:cNvPr>
          <p:cNvSpPr/>
          <p:nvPr/>
        </p:nvSpPr>
        <p:spPr>
          <a:xfrm>
            <a:off x="10713929" y="5813289"/>
            <a:ext cx="768741" cy="266652"/>
          </a:xfrm>
          <a:prstGeom prst="roundRect">
            <a:avLst>
              <a:gd name="adj" fmla="val 2699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pc="300" dirty="0">
                <a:latin typeface="Century Gothic" panose="020B0502020202020204" pitchFamily="34" charset="0"/>
              </a:rPr>
              <a:t>NEXT</a:t>
            </a:r>
            <a:endParaRPr lang="en-ID" sz="1000" b="1" spc="300" dirty="0">
              <a:latin typeface="Century Gothic" panose="020B0502020202020204" pitchFamily="34" charset="0"/>
            </a:endParaRPr>
          </a:p>
        </p:txBody>
      </p:sp>
      <p:sp>
        <p:nvSpPr>
          <p:cNvPr id="49" name="Rectangle: Rounded Corners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BE6CC58-B512-A687-8172-C3151F0B42BE}"/>
              </a:ext>
            </a:extLst>
          </p:cNvPr>
          <p:cNvSpPr/>
          <p:nvPr/>
        </p:nvSpPr>
        <p:spPr>
          <a:xfrm>
            <a:off x="709331" y="5813289"/>
            <a:ext cx="768741" cy="266652"/>
          </a:xfrm>
          <a:prstGeom prst="roundRect">
            <a:avLst>
              <a:gd name="adj" fmla="val 2699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pc="300" dirty="0">
                <a:latin typeface="Century Gothic" panose="020B0502020202020204" pitchFamily="34" charset="0"/>
              </a:rPr>
              <a:t>BACK</a:t>
            </a:r>
            <a:endParaRPr lang="en-ID" sz="1000" b="1" spc="300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9903A-E8FB-F38F-283C-7C2E932F3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514" y="1528504"/>
            <a:ext cx="5258288" cy="3800991"/>
          </a:xfrm>
          <a:prstGeom prst="rect">
            <a:avLst/>
          </a:prstGeom>
          <a:ln w="228600" cap="sq" cmpd="thickThin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8B23EB-9139-DE4C-ADA2-4EFF44DBE822}"/>
              </a:ext>
            </a:extLst>
          </p:cNvPr>
          <p:cNvSpPr txBox="1"/>
          <p:nvPr/>
        </p:nvSpPr>
        <p:spPr>
          <a:xfrm>
            <a:off x="665614" y="516449"/>
            <a:ext cx="3119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Work Experience</a:t>
            </a:r>
            <a:endParaRPr lang="en-ID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858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30268-746F-3034-5AAF-D6EE86CA0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F509108-1833-419B-E63D-DDAAA9BD82CC}"/>
              </a:ext>
            </a:extLst>
          </p:cNvPr>
          <p:cNvSpPr/>
          <p:nvPr/>
        </p:nvSpPr>
        <p:spPr>
          <a:xfrm>
            <a:off x="-6210301" y="1924928"/>
            <a:ext cx="6095999" cy="3008144"/>
          </a:xfrm>
          <a:prstGeom prst="rect">
            <a:avLst/>
          </a:prstGeom>
          <a:gradFill>
            <a:gsLst>
              <a:gs pos="88000">
                <a:srgbClr val="59BDF5"/>
              </a:gs>
              <a:gs pos="32000">
                <a:srgbClr val="2899D8"/>
              </a:gs>
            </a:gsLst>
            <a:lin ang="3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03F567-854F-8DCD-D079-19A571A80B81}"/>
              </a:ext>
            </a:extLst>
          </p:cNvPr>
          <p:cNvGrpSpPr/>
          <p:nvPr/>
        </p:nvGrpSpPr>
        <p:grpSpPr>
          <a:xfrm>
            <a:off x="-5766077" y="2450845"/>
            <a:ext cx="4987263" cy="1956310"/>
            <a:chOff x="444223" y="2733215"/>
            <a:chExt cx="4987263" cy="19563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738465-890A-BAE6-DC20-575B8386E3E6}"/>
                </a:ext>
              </a:extLst>
            </p:cNvPr>
            <p:cNvSpPr txBox="1"/>
            <p:nvPr/>
          </p:nvSpPr>
          <p:spPr>
            <a:xfrm>
              <a:off x="444223" y="2733215"/>
              <a:ext cx="454804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PRELIMINARY</a:t>
              </a:r>
              <a:endParaRPr lang="en-ID" sz="4400" b="1" spc="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C142524-E800-93D3-0C8D-1F335E2EFCAC}"/>
                </a:ext>
              </a:extLst>
            </p:cNvPr>
            <p:cNvSpPr txBox="1"/>
            <p:nvPr/>
          </p:nvSpPr>
          <p:spPr>
            <a:xfrm>
              <a:off x="444223" y="3519974"/>
              <a:ext cx="498726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perspiciatis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unde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omnis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iste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natus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error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voluptatem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accusantium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doloremque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laudantium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totam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rem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aperiam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eaque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ipsa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quae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ab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illo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inventore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veritatis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et quasi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architecto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beatae vitae dicta sunt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explicabo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687569E-FADB-AE5A-31E3-EE1335A4D1B4}"/>
              </a:ext>
            </a:extLst>
          </p:cNvPr>
          <p:cNvGrpSpPr/>
          <p:nvPr/>
        </p:nvGrpSpPr>
        <p:grpSpPr>
          <a:xfrm>
            <a:off x="-5603516" y="885834"/>
            <a:ext cx="0" cy="5037694"/>
            <a:chOff x="608621" y="885834"/>
            <a:chExt cx="0" cy="503769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13DAAD-326F-ED30-B1C3-27F13B83F5D1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885834"/>
              <a:ext cx="0" cy="1333115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E321C88-A051-14C1-0E93-22BD2BBCCC56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4541264"/>
              <a:ext cx="0" cy="1382264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AD74EFA-812B-A1AF-2089-EA0EC502107B}"/>
              </a:ext>
            </a:extLst>
          </p:cNvPr>
          <p:cNvGrpSpPr/>
          <p:nvPr/>
        </p:nvGrpSpPr>
        <p:grpSpPr>
          <a:xfrm>
            <a:off x="-5156477" y="2733215"/>
            <a:ext cx="4987263" cy="1956310"/>
            <a:chOff x="444223" y="2733215"/>
            <a:chExt cx="4987263" cy="195631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FDEB9D9-0B1B-73E0-3986-0A31E9D450FE}"/>
                </a:ext>
              </a:extLst>
            </p:cNvPr>
            <p:cNvSpPr txBox="1"/>
            <p:nvPr/>
          </p:nvSpPr>
          <p:spPr>
            <a:xfrm>
              <a:off x="444223" y="2733215"/>
              <a:ext cx="49872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PRESENTATION</a:t>
              </a:r>
              <a:endParaRPr lang="en-ID" sz="4400" b="1" spc="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827D33D-6F4C-50B9-791A-E4A012784FED}"/>
                </a:ext>
              </a:extLst>
            </p:cNvPr>
            <p:cNvSpPr txBox="1"/>
            <p:nvPr/>
          </p:nvSpPr>
          <p:spPr>
            <a:xfrm>
              <a:off x="444223" y="3519974"/>
              <a:ext cx="498726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perspiciatis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unde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omnis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iste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natus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error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voluptatem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accusantium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doloremque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laudantium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totam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rem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aperiam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eaque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ipsa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quae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ab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illo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inventore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veritatis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et quasi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architecto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beatae vitae dicta sunt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explicabo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F1C1E9-5E69-23E7-4A16-55021F6E63C7}"/>
              </a:ext>
            </a:extLst>
          </p:cNvPr>
          <p:cNvGrpSpPr/>
          <p:nvPr/>
        </p:nvGrpSpPr>
        <p:grpSpPr>
          <a:xfrm flipH="1" flipV="1">
            <a:off x="-1" y="0"/>
            <a:ext cx="12750797" cy="6858000"/>
            <a:chOff x="4764505" y="0"/>
            <a:chExt cx="7427495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E90EAD2-BCCA-9E6A-9B66-77018D72961B}"/>
                </a:ext>
              </a:extLst>
            </p:cNvPr>
            <p:cNvSpPr/>
            <p:nvPr/>
          </p:nvSpPr>
          <p:spPr>
            <a:xfrm flipH="1">
              <a:off x="4764505" y="0"/>
              <a:ext cx="7427495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252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95B6AA9-B2F4-442A-A8E9-0DFBCE1A9B90}"/>
                </a:ext>
              </a:extLst>
            </p:cNvPr>
            <p:cNvSpPr/>
            <p:nvPr/>
          </p:nvSpPr>
          <p:spPr>
            <a:xfrm flipH="1">
              <a:off x="6324600" y="0"/>
              <a:ext cx="5867400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2A7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0BF48E5-18E5-6C21-0A28-A63AEB0F7A22}"/>
                </a:ext>
              </a:extLst>
            </p:cNvPr>
            <p:cNvSpPr/>
            <p:nvPr/>
          </p:nvSpPr>
          <p:spPr>
            <a:xfrm flipH="1">
              <a:off x="7587916" y="0"/>
              <a:ext cx="4604084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gradFill>
              <a:gsLst>
                <a:gs pos="82000">
                  <a:srgbClr val="4AB8F5"/>
                </a:gs>
                <a:gs pos="32000">
                  <a:srgbClr val="42A7DD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3CA476-6308-91BE-73D1-004FD9C3339C}"/>
              </a:ext>
            </a:extLst>
          </p:cNvPr>
          <p:cNvGrpSpPr/>
          <p:nvPr/>
        </p:nvGrpSpPr>
        <p:grpSpPr>
          <a:xfrm>
            <a:off x="12313954" y="0"/>
            <a:ext cx="7427495" cy="6858000"/>
            <a:chOff x="4764505" y="0"/>
            <a:chExt cx="7427495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E3694C9-50DD-E5B0-38EC-981B4FFE661D}"/>
                </a:ext>
              </a:extLst>
            </p:cNvPr>
            <p:cNvSpPr/>
            <p:nvPr/>
          </p:nvSpPr>
          <p:spPr>
            <a:xfrm flipH="1">
              <a:off x="4764505" y="0"/>
              <a:ext cx="7427495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252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39A3060-51C8-3562-E66F-9A103E09C05B}"/>
                </a:ext>
              </a:extLst>
            </p:cNvPr>
            <p:cNvSpPr/>
            <p:nvPr/>
          </p:nvSpPr>
          <p:spPr>
            <a:xfrm flipH="1">
              <a:off x="6324600" y="0"/>
              <a:ext cx="5867400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2A7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ED9B161-9374-147F-CEAC-ADB7EBABD37A}"/>
                </a:ext>
              </a:extLst>
            </p:cNvPr>
            <p:cNvSpPr/>
            <p:nvPr/>
          </p:nvSpPr>
          <p:spPr>
            <a:xfrm flipH="1">
              <a:off x="7587916" y="0"/>
              <a:ext cx="4604084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A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CB8AF76-C70F-342C-B5F6-D7FEE9EFE640}"/>
              </a:ext>
            </a:extLst>
          </p:cNvPr>
          <p:cNvSpPr txBox="1"/>
          <p:nvPr/>
        </p:nvSpPr>
        <p:spPr>
          <a:xfrm rot="4768306">
            <a:off x="14508913" y="2193941"/>
            <a:ext cx="648374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59BDF5"/>
                </a:solidFill>
                <a:latin typeface="Century Gothic" panose="020B0502020202020204" pitchFamily="34" charset="0"/>
              </a:rPr>
              <a:t>THESIS</a:t>
            </a:r>
            <a:endParaRPr lang="en-ID" sz="16600" b="1" dirty="0">
              <a:solidFill>
                <a:srgbClr val="59BDF5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5B25C1-CBF7-E707-17B8-08D22F17F79E}"/>
              </a:ext>
            </a:extLst>
          </p:cNvPr>
          <p:cNvGrpSpPr/>
          <p:nvPr/>
        </p:nvGrpSpPr>
        <p:grpSpPr>
          <a:xfrm>
            <a:off x="16819647" y="1902499"/>
            <a:ext cx="1862274" cy="1862274"/>
            <a:chOff x="8554452" y="985200"/>
            <a:chExt cx="2520000" cy="2520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139250F-9A4A-D3D7-06B9-5D540638A1F2}"/>
                </a:ext>
              </a:extLst>
            </p:cNvPr>
            <p:cNvSpPr/>
            <p:nvPr/>
          </p:nvSpPr>
          <p:spPr>
            <a:xfrm>
              <a:off x="8554452" y="985200"/>
              <a:ext cx="2520000" cy="2520000"/>
            </a:xfrm>
            <a:prstGeom prst="ellipse">
              <a:avLst/>
            </a:prstGeom>
            <a:solidFill>
              <a:srgbClr val="252E3A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DC05F2F-F5BC-D690-F139-F62E9BBF08B9}"/>
                </a:ext>
              </a:extLst>
            </p:cNvPr>
            <p:cNvSpPr/>
            <p:nvPr/>
          </p:nvSpPr>
          <p:spPr>
            <a:xfrm>
              <a:off x="8554452" y="985200"/>
              <a:ext cx="2520000" cy="2520000"/>
            </a:xfrm>
            <a:prstGeom prst="ellipse">
              <a:avLst/>
            </a:prstGeom>
            <a:solidFill>
              <a:srgbClr val="252E3A"/>
            </a:solidFill>
            <a:ln>
              <a:noFill/>
            </a:ln>
            <a:effectLst>
              <a:innerShdw blurRad="571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UNIVERSITY</a:t>
              </a:r>
            </a:p>
            <a:p>
              <a:pPr algn="ctr"/>
              <a:r>
                <a:rPr lang="en-US" b="1" dirty="0"/>
                <a:t>LOGO</a:t>
              </a:r>
              <a:endParaRPr lang="en-ID" b="1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87661A0-0181-BA34-FD66-AB18F31DEB9E}"/>
              </a:ext>
            </a:extLst>
          </p:cNvPr>
          <p:cNvSpPr txBox="1"/>
          <p:nvPr/>
        </p:nvSpPr>
        <p:spPr>
          <a:xfrm>
            <a:off x="16854552" y="4001395"/>
            <a:ext cx="1792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  <a:p>
            <a:pPr algn="ctr"/>
            <a:r>
              <a:rPr lang="en-US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NAME</a:t>
            </a:r>
            <a:endParaRPr lang="en-ID" b="1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51C374-6428-3449-C440-B9452049CB76}"/>
              </a:ext>
            </a:extLst>
          </p:cNvPr>
          <p:cNvGrpSpPr/>
          <p:nvPr/>
        </p:nvGrpSpPr>
        <p:grpSpPr>
          <a:xfrm>
            <a:off x="11590525" y="597089"/>
            <a:ext cx="0" cy="5650174"/>
            <a:chOff x="608621" y="597089"/>
            <a:chExt cx="0" cy="565017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ACE3F1-723E-5735-A4A9-D3B4AD547AEF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597089"/>
              <a:ext cx="0" cy="2046833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036FA73-A3AD-CD20-230C-8E232D64FE67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4955502"/>
              <a:ext cx="0" cy="1291761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: Rounded Corners 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84DBECF-26F4-B834-A48D-200B7546EF97}"/>
              </a:ext>
            </a:extLst>
          </p:cNvPr>
          <p:cNvSpPr/>
          <p:nvPr/>
        </p:nvSpPr>
        <p:spPr>
          <a:xfrm>
            <a:off x="10713929" y="5813289"/>
            <a:ext cx="768741" cy="266652"/>
          </a:xfrm>
          <a:prstGeom prst="roundRect">
            <a:avLst>
              <a:gd name="adj" fmla="val 2699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pc="300" dirty="0">
                <a:latin typeface="Century Gothic" panose="020B0502020202020204" pitchFamily="34" charset="0"/>
              </a:rPr>
              <a:t>NEXT</a:t>
            </a:r>
            <a:endParaRPr lang="en-ID" sz="1000" b="1" spc="300" dirty="0">
              <a:latin typeface="Century Gothic" panose="020B0502020202020204" pitchFamily="34" charset="0"/>
            </a:endParaRPr>
          </a:p>
        </p:txBody>
      </p:sp>
      <p:sp>
        <p:nvSpPr>
          <p:cNvPr id="49" name="Rectangle: Rounded Corners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4FB2AA3-76CA-6FC0-8DD0-111973A21879}"/>
              </a:ext>
            </a:extLst>
          </p:cNvPr>
          <p:cNvSpPr/>
          <p:nvPr/>
        </p:nvSpPr>
        <p:spPr>
          <a:xfrm>
            <a:off x="709331" y="5813289"/>
            <a:ext cx="768741" cy="266652"/>
          </a:xfrm>
          <a:prstGeom prst="roundRect">
            <a:avLst>
              <a:gd name="adj" fmla="val 2699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pc="300" dirty="0">
                <a:latin typeface="Century Gothic" panose="020B0502020202020204" pitchFamily="34" charset="0"/>
              </a:rPr>
              <a:t>BACK</a:t>
            </a:r>
            <a:endParaRPr lang="en-ID" sz="1000" b="1" spc="300" dirty="0"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BE4DC6-85E8-604E-FC6D-4346C1565094}"/>
              </a:ext>
            </a:extLst>
          </p:cNvPr>
          <p:cNvSpPr txBox="1"/>
          <p:nvPr/>
        </p:nvSpPr>
        <p:spPr>
          <a:xfrm>
            <a:off x="868814" y="1016873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Things I </a:t>
            </a:r>
            <a:r>
              <a:rPr lang="en-US" sz="2800" b="1" i="1" dirty="0">
                <a:solidFill>
                  <a:srgbClr val="C00000"/>
                </a:solidFill>
                <a:latin typeface="Century Gothic" panose="020B0502020202020204" pitchFamily="34" charset="0"/>
              </a:rPr>
              <a:t>LOVE</a:t>
            </a:r>
            <a:endParaRPr lang="en-ID" b="1" i="1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3004D2-7BC4-BB3B-41E1-A7E408CB0363}"/>
              </a:ext>
            </a:extLst>
          </p:cNvPr>
          <p:cNvGrpSpPr/>
          <p:nvPr/>
        </p:nvGrpSpPr>
        <p:grpSpPr>
          <a:xfrm>
            <a:off x="2127075" y="1540093"/>
            <a:ext cx="7040081" cy="4301034"/>
            <a:chOff x="2127075" y="1540093"/>
            <a:chExt cx="7040081" cy="43010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1568583-3C37-0EC9-B486-8C11A1DAE47E}"/>
                </a:ext>
              </a:extLst>
            </p:cNvPr>
            <p:cNvGrpSpPr/>
            <p:nvPr/>
          </p:nvGrpSpPr>
          <p:grpSpPr>
            <a:xfrm>
              <a:off x="2127075" y="1540093"/>
              <a:ext cx="7040081" cy="4301034"/>
              <a:chOff x="2127075" y="1540093"/>
              <a:chExt cx="7040081" cy="430103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99239B9-6E3E-4506-680C-EFBB834A9C87}"/>
                  </a:ext>
                </a:extLst>
              </p:cNvPr>
              <p:cNvSpPr/>
              <p:nvPr/>
            </p:nvSpPr>
            <p:spPr>
              <a:xfrm>
                <a:off x="2127075" y="1540093"/>
                <a:ext cx="7040081" cy="4301034"/>
              </a:xfrm>
              <a:prstGeom prst="rect">
                <a:avLst/>
              </a:prstGeom>
              <a:ln w="762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EBB1E28-3A53-3E81-4449-2001151A3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207" b="28910"/>
              <a:stretch>
                <a:fillRect/>
              </a:stretch>
            </p:blipFill>
            <p:spPr>
              <a:xfrm>
                <a:off x="4873240" y="1746957"/>
                <a:ext cx="1882630" cy="151574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EC25125-C20B-3F4C-4B85-7AAF6CF8C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0306" y="2556966"/>
                <a:ext cx="2743200" cy="20574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A696BB2-7833-9720-B38A-170A7D391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1454" y="2323881"/>
                <a:ext cx="2232025" cy="2831674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5E7DB8F-67DB-A756-A7CD-418DA85ABE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363" b="20800"/>
              <a:stretch>
                <a:fillRect/>
              </a:stretch>
            </p:blipFill>
            <p:spPr>
              <a:xfrm>
                <a:off x="4878783" y="3105062"/>
                <a:ext cx="1699286" cy="2109203"/>
              </a:xfrm>
              <a:prstGeom prst="rect">
                <a:avLst/>
              </a:prstGeom>
            </p:spPr>
          </p:pic>
          <p:pic>
            <p:nvPicPr>
              <p:cNvPr id="1028" name="Picture 4" descr="Tighter rules eyed for new e-money firms - BusinessWorld Online">
                <a:extLst>
                  <a:ext uri="{FF2B5EF4-FFF2-40B4-BE49-F238E27FC236}">
                    <a16:creationId xmlns:a16="http://schemas.microsoft.com/office/drawing/2014/main" id="{805AB148-83A4-B0F2-5F75-CB08DC2B1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5411" y="4181706"/>
                <a:ext cx="1992112" cy="1328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BC05FD5-F622-D8D7-FE46-74592342A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52" b="31620"/>
            <a:stretch>
              <a:fillRect/>
            </a:stretch>
          </p:blipFill>
          <p:spPr>
            <a:xfrm>
              <a:off x="3508267" y="1961527"/>
              <a:ext cx="1383263" cy="1584463"/>
            </a:xfrm>
            <a:prstGeom prst="rect">
              <a:avLst/>
            </a:prstGeom>
          </p:spPr>
        </p:pic>
        <p:pic>
          <p:nvPicPr>
            <p:cNvPr id="1030" name="Picture 6" descr="ttpd | Search Snapchat Creators, Filters and Lenses">
              <a:extLst>
                <a:ext uri="{FF2B5EF4-FFF2-40B4-BE49-F238E27FC236}">
                  <a16:creationId xmlns:a16="http://schemas.microsoft.com/office/drawing/2014/main" id="{FA4E9DFE-599D-23BC-DC90-5BFF02F731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553" y="2980428"/>
              <a:ext cx="1641129" cy="1641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7731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3B70E-78D8-1EC2-A109-30345258F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7CFAECE6-85C3-10E3-3EC6-F9BCC9285B5D}"/>
              </a:ext>
            </a:extLst>
          </p:cNvPr>
          <p:cNvSpPr/>
          <p:nvPr/>
        </p:nvSpPr>
        <p:spPr>
          <a:xfrm>
            <a:off x="-6210301" y="1924928"/>
            <a:ext cx="6095999" cy="3008144"/>
          </a:xfrm>
          <a:prstGeom prst="rect">
            <a:avLst/>
          </a:prstGeom>
          <a:gradFill>
            <a:gsLst>
              <a:gs pos="88000">
                <a:srgbClr val="59BDF5"/>
              </a:gs>
              <a:gs pos="32000">
                <a:srgbClr val="2899D8"/>
              </a:gs>
            </a:gsLst>
            <a:lin ang="3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63931D8-0B18-F8C1-F294-EDEF25AE583F}"/>
              </a:ext>
            </a:extLst>
          </p:cNvPr>
          <p:cNvGrpSpPr/>
          <p:nvPr/>
        </p:nvGrpSpPr>
        <p:grpSpPr>
          <a:xfrm>
            <a:off x="-5766077" y="2450845"/>
            <a:ext cx="4987263" cy="1956310"/>
            <a:chOff x="444223" y="2733215"/>
            <a:chExt cx="4987263" cy="19563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47E0A1A-C109-28F2-A687-B9612417D84D}"/>
                </a:ext>
              </a:extLst>
            </p:cNvPr>
            <p:cNvSpPr txBox="1"/>
            <p:nvPr/>
          </p:nvSpPr>
          <p:spPr>
            <a:xfrm>
              <a:off x="444223" y="2733215"/>
              <a:ext cx="454804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PRELIMINARY</a:t>
              </a:r>
              <a:endParaRPr lang="en-ID" sz="4400" b="1" spc="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26315D-EEEA-4CAF-0826-F48ED21F5B63}"/>
                </a:ext>
              </a:extLst>
            </p:cNvPr>
            <p:cNvSpPr txBox="1"/>
            <p:nvPr/>
          </p:nvSpPr>
          <p:spPr>
            <a:xfrm>
              <a:off x="444223" y="3519974"/>
              <a:ext cx="498726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perspiciatis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unde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omnis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iste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natus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error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voluptatem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accusantium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doloremque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laudantium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totam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rem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aperiam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eaque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ipsa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quae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ab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illo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inventore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veritatis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et quasi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architecto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beatae vitae dicta sunt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explicabo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2D66DAC-FA9C-B818-95B2-D2B5A38C3C43}"/>
              </a:ext>
            </a:extLst>
          </p:cNvPr>
          <p:cNvGrpSpPr/>
          <p:nvPr/>
        </p:nvGrpSpPr>
        <p:grpSpPr>
          <a:xfrm>
            <a:off x="-5603516" y="885834"/>
            <a:ext cx="0" cy="5037694"/>
            <a:chOff x="608621" y="885834"/>
            <a:chExt cx="0" cy="503769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6EE72C-017D-F61A-E35A-11E02C03F482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885834"/>
              <a:ext cx="0" cy="1333115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DE5D988-CCAD-94A7-1772-D4516DD5636E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4541264"/>
              <a:ext cx="0" cy="1382264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D532E08-8F65-058D-7D3C-976156237EEF}"/>
              </a:ext>
            </a:extLst>
          </p:cNvPr>
          <p:cNvGrpSpPr/>
          <p:nvPr/>
        </p:nvGrpSpPr>
        <p:grpSpPr>
          <a:xfrm>
            <a:off x="-5156477" y="2733215"/>
            <a:ext cx="4987263" cy="1956310"/>
            <a:chOff x="444223" y="2733215"/>
            <a:chExt cx="4987263" cy="195631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8F41FC-1619-49D8-C432-7ED9EE81C0FC}"/>
                </a:ext>
              </a:extLst>
            </p:cNvPr>
            <p:cNvSpPr txBox="1"/>
            <p:nvPr/>
          </p:nvSpPr>
          <p:spPr>
            <a:xfrm>
              <a:off x="444223" y="2733215"/>
              <a:ext cx="49872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PRESENTATION</a:t>
              </a:r>
              <a:endParaRPr lang="en-ID" sz="4400" b="1" spc="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E9ADE62-BA9C-37ED-94DD-83EFA5E2CDBF}"/>
                </a:ext>
              </a:extLst>
            </p:cNvPr>
            <p:cNvSpPr txBox="1"/>
            <p:nvPr/>
          </p:nvSpPr>
          <p:spPr>
            <a:xfrm>
              <a:off x="444223" y="3519974"/>
              <a:ext cx="498726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perspiciatis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unde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omnis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iste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natus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error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voluptatem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accusantium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doloremque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laudantium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totam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rem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aperiam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eaque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ipsa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quae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ab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illo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inventore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veritatis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et quasi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architecto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beatae vitae dicta sunt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explicabo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FF2F7B8-549A-E2EC-DA51-DB55A0689009}"/>
              </a:ext>
            </a:extLst>
          </p:cNvPr>
          <p:cNvGrpSpPr/>
          <p:nvPr/>
        </p:nvGrpSpPr>
        <p:grpSpPr>
          <a:xfrm flipH="1" flipV="1">
            <a:off x="-1" y="0"/>
            <a:ext cx="12750797" cy="6858000"/>
            <a:chOff x="4764505" y="0"/>
            <a:chExt cx="7427495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A3D4B5C-B837-800C-1F54-0604B4DDA491}"/>
                </a:ext>
              </a:extLst>
            </p:cNvPr>
            <p:cNvSpPr/>
            <p:nvPr/>
          </p:nvSpPr>
          <p:spPr>
            <a:xfrm flipH="1">
              <a:off x="4764505" y="0"/>
              <a:ext cx="7427495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252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6BF80FF-503B-FCE1-2514-6FF4F514E06E}"/>
                </a:ext>
              </a:extLst>
            </p:cNvPr>
            <p:cNvSpPr/>
            <p:nvPr/>
          </p:nvSpPr>
          <p:spPr>
            <a:xfrm flipH="1">
              <a:off x="6324600" y="0"/>
              <a:ext cx="5867400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2A7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CD2AFEF-37AD-919A-7B01-3CA0BADDA839}"/>
                </a:ext>
              </a:extLst>
            </p:cNvPr>
            <p:cNvSpPr/>
            <p:nvPr/>
          </p:nvSpPr>
          <p:spPr>
            <a:xfrm flipH="1">
              <a:off x="7587916" y="0"/>
              <a:ext cx="4604084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gradFill>
              <a:gsLst>
                <a:gs pos="82000">
                  <a:srgbClr val="4AB8F5"/>
                </a:gs>
                <a:gs pos="32000">
                  <a:srgbClr val="42A7DD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3C9592E-607D-173F-CADD-6F1646C2E018}"/>
              </a:ext>
            </a:extLst>
          </p:cNvPr>
          <p:cNvGrpSpPr/>
          <p:nvPr/>
        </p:nvGrpSpPr>
        <p:grpSpPr>
          <a:xfrm>
            <a:off x="12249933" y="23933"/>
            <a:ext cx="7427495" cy="6858000"/>
            <a:chOff x="4764505" y="0"/>
            <a:chExt cx="7427495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009E57F-C6C2-46A9-DC3A-7DFBCAAFEF82}"/>
                </a:ext>
              </a:extLst>
            </p:cNvPr>
            <p:cNvSpPr/>
            <p:nvPr/>
          </p:nvSpPr>
          <p:spPr>
            <a:xfrm flipH="1">
              <a:off x="4764505" y="0"/>
              <a:ext cx="7427495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252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96B8570-C646-4E2D-FEC5-ED1349939C18}"/>
                </a:ext>
              </a:extLst>
            </p:cNvPr>
            <p:cNvSpPr/>
            <p:nvPr/>
          </p:nvSpPr>
          <p:spPr>
            <a:xfrm flipH="1">
              <a:off x="6324600" y="0"/>
              <a:ext cx="5867400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2A7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C91816B-FCFA-798E-E13A-E48795D6264D}"/>
                </a:ext>
              </a:extLst>
            </p:cNvPr>
            <p:cNvSpPr/>
            <p:nvPr/>
          </p:nvSpPr>
          <p:spPr>
            <a:xfrm flipH="1">
              <a:off x="7587916" y="0"/>
              <a:ext cx="4604084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A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04B346-BD2D-BE61-1731-1BC36C87E997}"/>
              </a:ext>
            </a:extLst>
          </p:cNvPr>
          <p:cNvSpPr txBox="1"/>
          <p:nvPr/>
        </p:nvSpPr>
        <p:spPr>
          <a:xfrm rot="4768306">
            <a:off x="14508913" y="2193941"/>
            <a:ext cx="648374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59BDF5"/>
                </a:solidFill>
                <a:latin typeface="Century Gothic" panose="020B0502020202020204" pitchFamily="34" charset="0"/>
              </a:rPr>
              <a:t>THESIS</a:t>
            </a:r>
            <a:endParaRPr lang="en-ID" sz="16600" b="1" dirty="0">
              <a:solidFill>
                <a:srgbClr val="59BDF5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7589D7-D29B-4139-BE8F-F1F317C92768}"/>
              </a:ext>
            </a:extLst>
          </p:cNvPr>
          <p:cNvGrpSpPr/>
          <p:nvPr/>
        </p:nvGrpSpPr>
        <p:grpSpPr>
          <a:xfrm>
            <a:off x="16819647" y="1902499"/>
            <a:ext cx="1862274" cy="1862274"/>
            <a:chOff x="8554452" y="985200"/>
            <a:chExt cx="2520000" cy="2520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585574B-5140-382A-EEF9-74DC1DC2201E}"/>
                </a:ext>
              </a:extLst>
            </p:cNvPr>
            <p:cNvSpPr/>
            <p:nvPr/>
          </p:nvSpPr>
          <p:spPr>
            <a:xfrm>
              <a:off x="8554452" y="985200"/>
              <a:ext cx="2520000" cy="2520000"/>
            </a:xfrm>
            <a:prstGeom prst="ellipse">
              <a:avLst/>
            </a:prstGeom>
            <a:solidFill>
              <a:srgbClr val="252E3A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E43275B-8702-4E8A-6BCF-4546DA474E4C}"/>
                </a:ext>
              </a:extLst>
            </p:cNvPr>
            <p:cNvSpPr/>
            <p:nvPr/>
          </p:nvSpPr>
          <p:spPr>
            <a:xfrm>
              <a:off x="8554452" y="985200"/>
              <a:ext cx="2520000" cy="2520000"/>
            </a:xfrm>
            <a:prstGeom prst="ellipse">
              <a:avLst/>
            </a:prstGeom>
            <a:solidFill>
              <a:srgbClr val="252E3A"/>
            </a:solidFill>
            <a:ln>
              <a:noFill/>
            </a:ln>
            <a:effectLst>
              <a:innerShdw blurRad="571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UNIVERSITY</a:t>
              </a:r>
            </a:p>
            <a:p>
              <a:pPr algn="ctr"/>
              <a:r>
                <a:rPr lang="en-US" b="1" dirty="0"/>
                <a:t>LOGO</a:t>
              </a:r>
              <a:endParaRPr lang="en-ID" b="1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8E9D1B-79DE-56F3-BCE9-A8F3FF3B44A9}"/>
              </a:ext>
            </a:extLst>
          </p:cNvPr>
          <p:cNvSpPr txBox="1"/>
          <p:nvPr/>
        </p:nvSpPr>
        <p:spPr>
          <a:xfrm>
            <a:off x="16854552" y="4001395"/>
            <a:ext cx="1792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  <a:p>
            <a:pPr algn="ctr"/>
            <a:r>
              <a:rPr lang="en-US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NAME</a:t>
            </a:r>
            <a:endParaRPr lang="en-ID" b="1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ED7245-09F3-0825-1FB3-E8B2C1FB4693}"/>
              </a:ext>
            </a:extLst>
          </p:cNvPr>
          <p:cNvGrpSpPr/>
          <p:nvPr/>
        </p:nvGrpSpPr>
        <p:grpSpPr>
          <a:xfrm>
            <a:off x="11590525" y="597089"/>
            <a:ext cx="0" cy="5650174"/>
            <a:chOff x="608621" y="597089"/>
            <a:chExt cx="0" cy="565017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9E5714E-FE0C-84F6-2E88-9C3CF86A87EE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597089"/>
              <a:ext cx="0" cy="2046833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5F144-52ED-B841-0D2E-E4C81EB0E4BE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4955502"/>
              <a:ext cx="0" cy="1291761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: Rounded Corners 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EB51FB5-7C21-7E86-4CCC-4C3694E4C332}"/>
              </a:ext>
            </a:extLst>
          </p:cNvPr>
          <p:cNvSpPr/>
          <p:nvPr/>
        </p:nvSpPr>
        <p:spPr>
          <a:xfrm>
            <a:off x="10713929" y="5813289"/>
            <a:ext cx="768741" cy="266652"/>
          </a:xfrm>
          <a:prstGeom prst="roundRect">
            <a:avLst>
              <a:gd name="adj" fmla="val 2699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pc="300" dirty="0">
                <a:latin typeface="Century Gothic" panose="020B0502020202020204" pitchFamily="34" charset="0"/>
              </a:rPr>
              <a:t>NEXT</a:t>
            </a:r>
            <a:endParaRPr lang="en-ID" sz="1000" b="1" spc="300" dirty="0">
              <a:latin typeface="Century Gothic" panose="020B0502020202020204" pitchFamily="34" charset="0"/>
            </a:endParaRPr>
          </a:p>
        </p:txBody>
      </p:sp>
      <p:sp>
        <p:nvSpPr>
          <p:cNvPr id="49" name="Rectangle: Rounded Corners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194B496-7258-ADBB-FC9D-C5F5F5CE977C}"/>
              </a:ext>
            </a:extLst>
          </p:cNvPr>
          <p:cNvSpPr/>
          <p:nvPr/>
        </p:nvSpPr>
        <p:spPr>
          <a:xfrm>
            <a:off x="709331" y="5813289"/>
            <a:ext cx="768741" cy="266652"/>
          </a:xfrm>
          <a:prstGeom prst="roundRect">
            <a:avLst>
              <a:gd name="adj" fmla="val 2699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pc="300" dirty="0">
                <a:latin typeface="Century Gothic" panose="020B0502020202020204" pitchFamily="34" charset="0"/>
              </a:rPr>
              <a:t>BACK</a:t>
            </a:r>
            <a:endParaRPr lang="en-ID" sz="1000" b="1" spc="300" dirty="0"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37C7A0-41CF-7D5D-EC29-3490A170152E}"/>
              </a:ext>
            </a:extLst>
          </p:cNvPr>
          <p:cNvSpPr txBox="1"/>
          <p:nvPr/>
        </p:nvSpPr>
        <p:spPr>
          <a:xfrm>
            <a:off x="868814" y="1016873"/>
            <a:ext cx="2218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Things I </a:t>
            </a:r>
            <a:r>
              <a:rPr lang="en-US" sz="2800" b="1" i="1" dirty="0">
                <a:solidFill>
                  <a:srgbClr val="FFFF00"/>
                </a:solidFill>
                <a:latin typeface="Century Gothic" panose="020B0502020202020204" pitchFamily="34" charset="0"/>
              </a:rPr>
              <a:t>LIKE</a:t>
            </a:r>
            <a:endParaRPr lang="en-ID" b="1" i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41E190-829B-9210-1813-5C83D8C875E6}"/>
              </a:ext>
            </a:extLst>
          </p:cNvPr>
          <p:cNvGrpSpPr/>
          <p:nvPr/>
        </p:nvGrpSpPr>
        <p:grpSpPr>
          <a:xfrm>
            <a:off x="2127075" y="1540093"/>
            <a:ext cx="7040081" cy="4301034"/>
            <a:chOff x="2127075" y="1540093"/>
            <a:chExt cx="7040081" cy="43010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B892195-2E65-5949-D54B-38A4F6DD49D3}"/>
                </a:ext>
              </a:extLst>
            </p:cNvPr>
            <p:cNvGrpSpPr/>
            <p:nvPr/>
          </p:nvGrpSpPr>
          <p:grpSpPr>
            <a:xfrm>
              <a:off x="2127075" y="1540093"/>
              <a:ext cx="7040081" cy="4301034"/>
              <a:chOff x="2127075" y="1540093"/>
              <a:chExt cx="7040081" cy="430103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658C6EC-873C-7151-17D0-7D1A429850C9}"/>
                  </a:ext>
                </a:extLst>
              </p:cNvPr>
              <p:cNvGrpSpPr/>
              <p:nvPr/>
            </p:nvGrpSpPr>
            <p:grpSpPr>
              <a:xfrm>
                <a:off x="2127075" y="1540093"/>
                <a:ext cx="7040081" cy="4301034"/>
                <a:chOff x="2127075" y="1540093"/>
                <a:chExt cx="7040081" cy="4301034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B2B2378-2FDD-650E-DA47-71CCD971CA1C}"/>
                    </a:ext>
                  </a:extLst>
                </p:cNvPr>
                <p:cNvGrpSpPr/>
                <p:nvPr/>
              </p:nvGrpSpPr>
              <p:grpSpPr>
                <a:xfrm>
                  <a:off x="2127075" y="1540093"/>
                  <a:ext cx="7040081" cy="4301034"/>
                  <a:chOff x="2127075" y="1540093"/>
                  <a:chExt cx="7040081" cy="4301034"/>
                </a:xfrm>
              </p:grpSpPr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AC375FB4-4BC4-603F-59B5-105B3241E626}"/>
                      </a:ext>
                    </a:extLst>
                  </p:cNvPr>
                  <p:cNvSpPr/>
                  <p:nvPr/>
                </p:nvSpPr>
                <p:spPr>
                  <a:xfrm>
                    <a:off x="2127075" y="1540093"/>
                    <a:ext cx="7040081" cy="4301034"/>
                  </a:xfrm>
                  <a:prstGeom prst="rect">
                    <a:avLst/>
                  </a:prstGeom>
                  <a:ln w="7620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  <p:pic>
                <p:nvPicPr>
                  <p:cNvPr id="1028" name="Picture 4" descr="Tighter rules eyed for new e-money firms - BusinessWorld Online">
                    <a:extLst>
                      <a:ext uri="{FF2B5EF4-FFF2-40B4-BE49-F238E27FC236}">
                        <a16:creationId xmlns:a16="http://schemas.microsoft.com/office/drawing/2014/main" id="{C8CD0F8D-3BE5-D407-B7B2-94C64F6FC6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30004" y="4183295"/>
                    <a:ext cx="1992112" cy="1328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225458E1-7AB8-0AB3-F1EE-B8E671F60D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92" t="18846" r="-483" b="20926"/>
                <a:stretch>
                  <a:fillRect/>
                </a:stretch>
              </p:blipFill>
              <p:spPr>
                <a:xfrm>
                  <a:off x="7174617" y="3677581"/>
                  <a:ext cx="1378226" cy="1795834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66AAD87-3825-7739-E763-1A376DDBC2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8370" y="2271309"/>
                  <a:ext cx="2386968" cy="1790226"/>
                </a:xfrm>
                <a:prstGeom prst="rect">
                  <a:avLst/>
                </a:prstGeom>
              </p:spPr>
            </p:pic>
            <p:pic>
              <p:nvPicPr>
                <p:cNvPr id="2050" name="Picture 2" descr="Netflix 'Shuffle Play' Feature Randomly Streams Selected Titles">
                  <a:extLst>
                    <a:ext uri="{FF2B5EF4-FFF2-40B4-BE49-F238E27FC236}">
                      <a16:creationId xmlns:a16="http://schemas.microsoft.com/office/drawing/2014/main" id="{F3183963-F8E0-6B87-06B1-E98995614D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3677" y="2199264"/>
                  <a:ext cx="2448106" cy="13770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2CCF2E99-1D88-1187-6F09-F675157CD0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5737" b="20926"/>
                <a:stretch>
                  <a:fillRect/>
                </a:stretch>
              </p:blipFill>
              <p:spPr>
                <a:xfrm>
                  <a:off x="2730004" y="2121228"/>
                  <a:ext cx="1992112" cy="1919125"/>
                </a:xfrm>
                <a:prstGeom prst="rect">
                  <a:avLst/>
                </a:prstGeom>
              </p:spPr>
            </p:pic>
            <p:pic>
              <p:nvPicPr>
                <p:cNvPr id="2054" name="Picture 6" descr="Best Free Anime Streaming Sites in 2025: Safe &amp; Legit">
                  <a:extLst>
                    <a:ext uri="{FF2B5EF4-FFF2-40B4-BE49-F238E27FC236}">
                      <a16:creationId xmlns:a16="http://schemas.microsoft.com/office/drawing/2014/main" id="{01BDC7A4-0E89-BB77-2115-6278589EAB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2116" y="4253437"/>
                  <a:ext cx="2380539" cy="11877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6" name="Picture 8" descr="Best Sites To Read Manhwa">
                  <a:extLst>
                    <a:ext uri="{FF2B5EF4-FFF2-40B4-BE49-F238E27FC236}">
                      <a16:creationId xmlns:a16="http://schemas.microsoft.com/office/drawing/2014/main" id="{C47FD876-EBB1-C558-7A24-ED22E2E2B9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357" r="24307"/>
                <a:stretch>
                  <a:fillRect/>
                </a:stretch>
              </p:blipFill>
              <p:spPr bwMode="auto">
                <a:xfrm>
                  <a:off x="2480739" y="3386375"/>
                  <a:ext cx="1310434" cy="13280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6" descr="ttpd | Search Snapchat Creators, Filters and Lenses">
                  <a:extLst>
                    <a:ext uri="{FF2B5EF4-FFF2-40B4-BE49-F238E27FC236}">
                      <a16:creationId xmlns:a16="http://schemas.microsoft.com/office/drawing/2014/main" id="{E30A54B1-4E93-2573-9112-9AD59177CF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8537" y="3452933"/>
                  <a:ext cx="1283234" cy="12832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8" name="Picture 10" descr="30 Best PS4 games to play right now | GamesRadar+">
                <a:extLst>
                  <a:ext uri="{FF2B5EF4-FFF2-40B4-BE49-F238E27FC236}">
                    <a16:creationId xmlns:a16="http://schemas.microsoft.com/office/drawing/2014/main" id="{299FC9D6-AE6D-9B35-7B35-0F1B6FA7AF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5105" y="3643343"/>
                <a:ext cx="1378226" cy="775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The Pros and Cons of Spotify | Belwood Music">
                <a:extLst>
                  <a:ext uri="{FF2B5EF4-FFF2-40B4-BE49-F238E27FC236}">
                    <a16:creationId xmlns:a16="http://schemas.microsoft.com/office/drawing/2014/main" id="{4DF99F82-51A2-0110-E156-8A6CC7E008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6121" y="3396569"/>
                <a:ext cx="1424039" cy="643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D98AB15-D0F7-18F4-9B4A-EA54EC30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59"/>
            <a:stretch>
              <a:fillRect/>
            </a:stretch>
          </p:blipFill>
          <p:spPr>
            <a:xfrm>
              <a:off x="5223740" y="3706081"/>
              <a:ext cx="1108727" cy="111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9307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00AE9-18EE-BC11-CB6C-C15383B52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9EF2364-9EFE-3095-38C7-D01FCEA5C074}"/>
              </a:ext>
            </a:extLst>
          </p:cNvPr>
          <p:cNvSpPr/>
          <p:nvPr/>
        </p:nvSpPr>
        <p:spPr>
          <a:xfrm>
            <a:off x="-6210301" y="1924928"/>
            <a:ext cx="6095999" cy="3008144"/>
          </a:xfrm>
          <a:prstGeom prst="rect">
            <a:avLst/>
          </a:prstGeom>
          <a:gradFill>
            <a:gsLst>
              <a:gs pos="88000">
                <a:srgbClr val="59BDF5"/>
              </a:gs>
              <a:gs pos="32000">
                <a:srgbClr val="2899D8"/>
              </a:gs>
            </a:gsLst>
            <a:lin ang="3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79AF8BA-8A4B-4928-3918-0005E9901A58}"/>
              </a:ext>
            </a:extLst>
          </p:cNvPr>
          <p:cNvGrpSpPr/>
          <p:nvPr/>
        </p:nvGrpSpPr>
        <p:grpSpPr>
          <a:xfrm>
            <a:off x="-5766077" y="2450845"/>
            <a:ext cx="4987263" cy="1956310"/>
            <a:chOff x="444223" y="2733215"/>
            <a:chExt cx="4987263" cy="19563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7A9648-EDF7-C8ED-0A89-A895BAB8B2C5}"/>
                </a:ext>
              </a:extLst>
            </p:cNvPr>
            <p:cNvSpPr txBox="1"/>
            <p:nvPr/>
          </p:nvSpPr>
          <p:spPr>
            <a:xfrm>
              <a:off x="444223" y="2733215"/>
              <a:ext cx="454804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PRELIMINARY</a:t>
              </a:r>
              <a:endParaRPr lang="en-ID" sz="4400" b="1" spc="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AA15EE-4E76-5D38-EF43-D5507CF2CAE4}"/>
                </a:ext>
              </a:extLst>
            </p:cNvPr>
            <p:cNvSpPr txBox="1"/>
            <p:nvPr/>
          </p:nvSpPr>
          <p:spPr>
            <a:xfrm>
              <a:off x="444223" y="3519974"/>
              <a:ext cx="498726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perspiciatis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unde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omnis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iste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natus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error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voluptatem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accusantium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doloremque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laudantium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totam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rem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aperiam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eaque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ipsa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quae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ab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illo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inventore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veritatis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et quasi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architecto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beatae vitae dicta sunt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explicabo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7CCBFB-206B-8BDB-406D-A34EEEBA2979}"/>
              </a:ext>
            </a:extLst>
          </p:cNvPr>
          <p:cNvGrpSpPr/>
          <p:nvPr/>
        </p:nvGrpSpPr>
        <p:grpSpPr>
          <a:xfrm>
            <a:off x="-5603516" y="885834"/>
            <a:ext cx="0" cy="5037694"/>
            <a:chOff x="608621" y="885834"/>
            <a:chExt cx="0" cy="503769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ACEBBF2-E1F2-99FE-ED9A-57D465A887A4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885834"/>
              <a:ext cx="0" cy="1333115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B455145-524A-0F0C-8883-5FBA35351236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4541264"/>
              <a:ext cx="0" cy="1382264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0E3CA7A-3897-944F-BBC7-C1134E02474F}"/>
              </a:ext>
            </a:extLst>
          </p:cNvPr>
          <p:cNvGrpSpPr/>
          <p:nvPr/>
        </p:nvGrpSpPr>
        <p:grpSpPr>
          <a:xfrm>
            <a:off x="-5156477" y="2733215"/>
            <a:ext cx="4987263" cy="1956310"/>
            <a:chOff x="444223" y="2733215"/>
            <a:chExt cx="4987263" cy="195631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E26131A-B6F7-87CA-BBE3-867A920CFD28}"/>
                </a:ext>
              </a:extLst>
            </p:cNvPr>
            <p:cNvSpPr txBox="1"/>
            <p:nvPr/>
          </p:nvSpPr>
          <p:spPr>
            <a:xfrm>
              <a:off x="444223" y="2733215"/>
              <a:ext cx="49872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PRESENTATION</a:t>
              </a:r>
              <a:endParaRPr lang="en-ID" sz="4400" b="1" spc="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24C7BCA-382F-61D1-17BB-2CCADABC36CB}"/>
                </a:ext>
              </a:extLst>
            </p:cNvPr>
            <p:cNvSpPr txBox="1"/>
            <p:nvPr/>
          </p:nvSpPr>
          <p:spPr>
            <a:xfrm>
              <a:off x="444223" y="3519974"/>
              <a:ext cx="498726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perspiciatis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unde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omnis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iste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natus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error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voluptatem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accusantium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doloremque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laudantium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totam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rem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aperiam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eaque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ipsa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quae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ab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illo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inventore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veritatis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et quasi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architecto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 beatae vitae dicta sunt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explicabo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92E34E-84DC-E171-1E0B-6EAC63DE9C04}"/>
              </a:ext>
            </a:extLst>
          </p:cNvPr>
          <p:cNvGrpSpPr/>
          <p:nvPr/>
        </p:nvGrpSpPr>
        <p:grpSpPr>
          <a:xfrm flipH="1" flipV="1">
            <a:off x="-1" y="0"/>
            <a:ext cx="12750797" cy="6858000"/>
            <a:chOff x="4764505" y="0"/>
            <a:chExt cx="7427495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0FEE0A9-49DE-E206-1776-9644936B4ACB}"/>
                </a:ext>
              </a:extLst>
            </p:cNvPr>
            <p:cNvSpPr/>
            <p:nvPr/>
          </p:nvSpPr>
          <p:spPr>
            <a:xfrm flipH="1">
              <a:off x="4764505" y="0"/>
              <a:ext cx="7427495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252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847E430-9FBF-71EF-4A5B-4DDF8B99A5EB}"/>
                </a:ext>
              </a:extLst>
            </p:cNvPr>
            <p:cNvSpPr/>
            <p:nvPr/>
          </p:nvSpPr>
          <p:spPr>
            <a:xfrm flipH="1">
              <a:off x="6324600" y="0"/>
              <a:ext cx="5867400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2A7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B0DDFB7-8994-3D2C-93CF-3AA43037982F}"/>
                </a:ext>
              </a:extLst>
            </p:cNvPr>
            <p:cNvSpPr/>
            <p:nvPr/>
          </p:nvSpPr>
          <p:spPr>
            <a:xfrm flipH="1">
              <a:off x="7587916" y="0"/>
              <a:ext cx="4604084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gradFill>
              <a:gsLst>
                <a:gs pos="82000">
                  <a:srgbClr val="4AB8F5"/>
                </a:gs>
                <a:gs pos="32000">
                  <a:srgbClr val="42A7DD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9BB39E-4E4F-A609-BB96-6A5BF5594A07}"/>
              </a:ext>
            </a:extLst>
          </p:cNvPr>
          <p:cNvGrpSpPr/>
          <p:nvPr/>
        </p:nvGrpSpPr>
        <p:grpSpPr>
          <a:xfrm>
            <a:off x="12249933" y="23933"/>
            <a:ext cx="7427495" cy="6858000"/>
            <a:chOff x="4764505" y="0"/>
            <a:chExt cx="7427495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D68EA72-5E29-F3A5-1723-52B905E40B62}"/>
                </a:ext>
              </a:extLst>
            </p:cNvPr>
            <p:cNvSpPr/>
            <p:nvPr/>
          </p:nvSpPr>
          <p:spPr>
            <a:xfrm flipH="1">
              <a:off x="4764505" y="0"/>
              <a:ext cx="7427495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252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ED08FE4-11F6-8B64-963D-1DB1C38AA47D}"/>
                </a:ext>
              </a:extLst>
            </p:cNvPr>
            <p:cNvSpPr/>
            <p:nvPr/>
          </p:nvSpPr>
          <p:spPr>
            <a:xfrm flipH="1">
              <a:off x="6324600" y="0"/>
              <a:ext cx="5867400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2A7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FE59321-832A-80F0-12C1-5113E019C7D4}"/>
                </a:ext>
              </a:extLst>
            </p:cNvPr>
            <p:cNvSpPr/>
            <p:nvPr/>
          </p:nvSpPr>
          <p:spPr>
            <a:xfrm flipH="1">
              <a:off x="7587916" y="0"/>
              <a:ext cx="4604084" cy="6858000"/>
            </a:xfrm>
            <a:custGeom>
              <a:avLst/>
              <a:gdLst>
                <a:gd name="connsiteX0" fmla="*/ 5867400 w 5867400"/>
                <a:gd name="connsiteY0" fmla="*/ 0 h 6858000"/>
                <a:gd name="connsiteX1" fmla="*/ 0 w 5867400"/>
                <a:gd name="connsiteY1" fmla="*/ 0 h 6858000"/>
                <a:gd name="connsiteX2" fmla="*/ 0 w 5867400"/>
                <a:gd name="connsiteY2" fmla="*/ 6858000 h 6858000"/>
                <a:gd name="connsiteX3" fmla="*/ 4152900 w 58674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7400" h="6858000">
                  <a:moveTo>
                    <a:pt x="58674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152900" y="6858000"/>
                  </a:lnTo>
                  <a:close/>
                </a:path>
              </a:pathLst>
            </a:custGeom>
            <a:solidFill>
              <a:srgbClr val="4A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6F1C14A-A047-3941-5C45-1EC8096E07D6}"/>
              </a:ext>
            </a:extLst>
          </p:cNvPr>
          <p:cNvSpPr txBox="1"/>
          <p:nvPr/>
        </p:nvSpPr>
        <p:spPr>
          <a:xfrm rot="4768306">
            <a:off x="14508913" y="2193941"/>
            <a:ext cx="648374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59BDF5"/>
                </a:solidFill>
                <a:latin typeface="Century Gothic" panose="020B0502020202020204" pitchFamily="34" charset="0"/>
              </a:rPr>
              <a:t>THESIS</a:t>
            </a:r>
            <a:endParaRPr lang="en-ID" sz="16600" b="1" dirty="0">
              <a:solidFill>
                <a:srgbClr val="59BDF5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53F18B-7AFC-C051-8EF9-D1BE29D8BCD4}"/>
              </a:ext>
            </a:extLst>
          </p:cNvPr>
          <p:cNvGrpSpPr/>
          <p:nvPr/>
        </p:nvGrpSpPr>
        <p:grpSpPr>
          <a:xfrm>
            <a:off x="16819647" y="1902499"/>
            <a:ext cx="1862274" cy="1862274"/>
            <a:chOff x="8554452" y="985200"/>
            <a:chExt cx="2520000" cy="2520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6683DC8-23FA-BE03-EB81-4A299C116DAB}"/>
                </a:ext>
              </a:extLst>
            </p:cNvPr>
            <p:cNvSpPr/>
            <p:nvPr/>
          </p:nvSpPr>
          <p:spPr>
            <a:xfrm>
              <a:off x="8554452" y="985200"/>
              <a:ext cx="2520000" cy="2520000"/>
            </a:xfrm>
            <a:prstGeom prst="ellipse">
              <a:avLst/>
            </a:prstGeom>
            <a:solidFill>
              <a:srgbClr val="252E3A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8269616-80DC-0096-294A-C02465DB139D}"/>
                </a:ext>
              </a:extLst>
            </p:cNvPr>
            <p:cNvSpPr/>
            <p:nvPr/>
          </p:nvSpPr>
          <p:spPr>
            <a:xfrm>
              <a:off x="8554452" y="985200"/>
              <a:ext cx="2520000" cy="2520000"/>
            </a:xfrm>
            <a:prstGeom prst="ellipse">
              <a:avLst/>
            </a:prstGeom>
            <a:solidFill>
              <a:srgbClr val="252E3A"/>
            </a:solidFill>
            <a:ln>
              <a:noFill/>
            </a:ln>
            <a:effectLst>
              <a:innerShdw blurRad="571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UNIVERSITY</a:t>
              </a:r>
            </a:p>
            <a:p>
              <a:pPr algn="ctr"/>
              <a:r>
                <a:rPr lang="en-US" b="1" dirty="0"/>
                <a:t>LOGO</a:t>
              </a:r>
              <a:endParaRPr lang="en-ID" b="1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2B6F21E-EEF1-7A71-6A1D-04428E09BFE0}"/>
              </a:ext>
            </a:extLst>
          </p:cNvPr>
          <p:cNvSpPr txBox="1"/>
          <p:nvPr/>
        </p:nvSpPr>
        <p:spPr>
          <a:xfrm>
            <a:off x="16854552" y="4001395"/>
            <a:ext cx="1792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  <a:p>
            <a:pPr algn="ctr"/>
            <a:r>
              <a:rPr lang="en-US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NAME</a:t>
            </a:r>
            <a:endParaRPr lang="en-ID" b="1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74BF12-5BFC-54C2-22C0-1A225E533619}"/>
              </a:ext>
            </a:extLst>
          </p:cNvPr>
          <p:cNvGrpSpPr/>
          <p:nvPr/>
        </p:nvGrpSpPr>
        <p:grpSpPr>
          <a:xfrm>
            <a:off x="11590525" y="597089"/>
            <a:ext cx="0" cy="5650174"/>
            <a:chOff x="608621" y="597089"/>
            <a:chExt cx="0" cy="565017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021E138-9DB5-0A80-92CC-72DD62D2547B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597089"/>
              <a:ext cx="0" cy="2046833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FE5E546-983A-AF05-E4F8-C58D60B5A891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4955502"/>
              <a:ext cx="0" cy="1291761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: Rounded Corners 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47601E-4243-7EE3-EDDA-7BEEDBEE8EDF}"/>
              </a:ext>
            </a:extLst>
          </p:cNvPr>
          <p:cNvSpPr/>
          <p:nvPr/>
        </p:nvSpPr>
        <p:spPr>
          <a:xfrm>
            <a:off x="10713929" y="5813289"/>
            <a:ext cx="768741" cy="266652"/>
          </a:xfrm>
          <a:prstGeom prst="roundRect">
            <a:avLst>
              <a:gd name="adj" fmla="val 2699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pc="300" dirty="0">
                <a:latin typeface="Century Gothic" panose="020B0502020202020204" pitchFamily="34" charset="0"/>
              </a:rPr>
              <a:t>NEXT</a:t>
            </a:r>
            <a:endParaRPr lang="en-ID" sz="1000" b="1" spc="300" dirty="0">
              <a:latin typeface="Century Gothic" panose="020B0502020202020204" pitchFamily="34" charset="0"/>
            </a:endParaRPr>
          </a:p>
        </p:txBody>
      </p:sp>
      <p:sp>
        <p:nvSpPr>
          <p:cNvPr id="49" name="Rectangle: Rounded Corners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CB84850-D120-28C1-FDB4-AFF16C198987}"/>
              </a:ext>
            </a:extLst>
          </p:cNvPr>
          <p:cNvSpPr/>
          <p:nvPr/>
        </p:nvSpPr>
        <p:spPr>
          <a:xfrm>
            <a:off x="709331" y="5813289"/>
            <a:ext cx="768741" cy="266652"/>
          </a:xfrm>
          <a:prstGeom prst="roundRect">
            <a:avLst>
              <a:gd name="adj" fmla="val 26998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pc="300" dirty="0">
                <a:latin typeface="Century Gothic" panose="020B0502020202020204" pitchFamily="34" charset="0"/>
              </a:rPr>
              <a:t>BACK</a:t>
            </a:r>
            <a:endParaRPr lang="en-ID" sz="1000" b="1" spc="300" dirty="0"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D15B69-1710-BB82-B0E5-6EB1757C865B}"/>
              </a:ext>
            </a:extLst>
          </p:cNvPr>
          <p:cNvSpPr txBox="1"/>
          <p:nvPr/>
        </p:nvSpPr>
        <p:spPr>
          <a:xfrm>
            <a:off x="862899" y="885834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Fun </a:t>
            </a: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FACTS</a:t>
            </a:r>
            <a:r>
              <a:rPr lang="en-US" sz="2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endParaRPr lang="en-ID" b="1" i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EA065C-A50C-9E17-F152-515550D92711}"/>
              </a:ext>
            </a:extLst>
          </p:cNvPr>
          <p:cNvSpPr/>
          <p:nvPr/>
        </p:nvSpPr>
        <p:spPr>
          <a:xfrm>
            <a:off x="5733605" y="597089"/>
            <a:ext cx="4453273" cy="5216200"/>
          </a:xfrm>
          <a:prstGeom prst="rect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EFA58E-FE75-0148-9BA3-000B8A06B8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30" y="1924928"/>
            <a:ext cx="2750939" cy="2750939"/>
          </a:xfrm>
          <a:prstGeom prst="rect">
            <a:avLst/>
          </a:prstGeom>
          <a:ln w="190500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FB_VID_2576695857782872085 (1)">
            <a:hlinkClick r:id="" action="ppaction://media"/>
            <a:extLst>
              <a:ext uri="{FF2B5EF4-FFF2-40B4-BE49-F238E27FC236}">
                <a16:creationId xmlns:a16="http://schemas.microsoft.com/office/drawing/2014/main" id="{48775B83-D318-AAA7-38BA-408F4373D9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04483" y="801430"/>
            <a:ext cx="1557179" cy="2651503"/>
          </a:xfrm>
          <a:prstGeom prst="rect">
            <a:avLst/>
          </a:prstGeom>
        </p:spPr>
      </p:pic>
      <p:pic>
        <p:nvPicPr>
          <p:cNvPr id="9" name="FB_VID_3830596957649060369">
            <a:hlinkClick r:id="" action="ppaction://media"/>
            <a:extLst>
              <a:ext uri="{FF2B5EF4-FFF2-40B4-BE49-F238E27FC236}">
                <a16:creationId xmlns:a16="http://schemas.microsoft.com/office/drawing/2014/main" id="{186F9B40-AE04-14EF-D171-416DBF9D553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80200" y="3562353"/>
            <a:ext cx="3141588" cy="17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51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2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</TotalTime>
  <Words>937</Words>
  <Application>Microsoft Office PowerPoint</Application>
  <PresentationFormat>Widescreen</PresentationFormat>
  <Paragraphs>141</Paragraphs>
  <Slides>11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Cascadia Code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Muhamad Erdi</dc:creator>
  <cp:lastModifiedBy>Romel Kent Avesia</cp:lastModifiedBy>
  <cp:revision>37</cp:revision>
  <dcterms:created xsi:type="dcterms:W3CDTF">2023-03-09T01:30:15Z</dcterms:created>
  <dcterms:modified xsi:type="dcterms:W3CDTF">2025-06-06T04:58:28Z</dcterms:modified>
</cp:coreProperties>
</file>